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429" r:id="rId3"/>
    <p:sldId id="476" r:id="rId4"/>
    <p:sldId id="451" r:id="rId5"/>
    <p:sldId id="455" r:id="rId6"/>
    <p:sldId id="456" r:id="rId7"/>
    <p:sldId id="457" r:id="rId8"/>
    <p:sldId id="458" r:id="rId9"/>
    <p:sldId id="459" r:id="rId10"/>
    <p:sldId id="460" r:id="rId11"/>
    <p:sldId id="461" r:id="rId12"/>
    <p:sldId id="471" r:id="rId13"/>
    <p:sldId id="462" r:id="rId14"/>
    <p:sldId id="472" r:id="rId15"/>
    <p:sldId id="473" r:id="rId16"/>
    <p:sldId id="474" r:id="rId17"/>
    <p:sldId id="475" r:id="rId18"/>
    <p:sldId id="469" r:id="rId19"/>
    <p:sldId id="470" r:id="rId20"/>
    <p:sldId id="4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0793" autoAdjust="0"/>
  </p:normalViewPr>
  <p:slideViewPr>
    <p:cSldViewPr snapToGrid="0">
      <p:cViewPr varScale="1">
        <p:scale>
          <a:sx n="163" d="100"/>
          <a:sy n="163" d="100"/>
        </p:scale>
        <p:origin x="150" y="138"/>
      </p:cViewPr>
      <p:guideLst/>
    </p:cSldViewPr>
  </p:slideViewPr>
  <p:notesTextViewPr>
    <p:cViewPr>
      <p:scale>
        <a:sx n="1" d="1"/>
        <a:sy n="1" d="1"/>
      </p:scale>
      <p:origin x="0" y="0"/>
    </p:cViewPr>
  </p:notesTextViewPr>
  <p:notesViewPr>
    <p:cSldViewPr snapToGrid="0">
      <p:cViewPr varScale="1">
        <p:scale>
          <a:sx n="71" d="100"/>
          <a:sy n="71" d="100"/>
        </p:scale>
        <p:origin x="2523"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on Alkire" userId="ec9674f2c4d950a9" providerId="LiveId" clId="{42529289-AC9A-49E8-9EAA-C641938257FC}"/>
    <pc:docChg chg="undo redo custSel addSld delSld modSld">
      <pc:chgData name="Schon Alkire" userId="ec9674f2c4d950a9" providerId="LiveId" clId="{42529289-AC9A-49E8-9EAA-C641938257FC}" dt="2021-09-21T21:12:06.555" v="302" actId="20577"/>
      <pc:docMkLst>
        <pc:docMk/>
      </pc:docMkLst>
      <pc:sldChg chg="modNotesTx">
        <pc:chgData name="Schon Alkire" userId="ec9674f2c4d950a9" providerId="LiveId" clId="{42529289-AC9A-49E8-9EAA-C641938257FC}" dt="2021-09-13T20:17:37.390" v="229" actId="6549"/>
        <pc:sldMkLst>
          <pc:docMk/>
          <pc:sldMk cId="2816759241" sldId="451"/>
        </pc:sldMkLst>
      </pc:sldChg>
      <pc:sldChg chg="modNotesTx">
        <pc:chgData name="Schon Alkire" userId="ec9674f2c4d950a9" providerId="LiveId" clId="{42529289-AC9A-49E8-9EAA-C641938257FC}" dt="2021-09-13T20:17:33.737" v="228" actId="6549"/>
        <pc:sldMkLst>
          <pc:docMk/>
          <pc:sldMk cId="3738695361" sldId="455"/>
        </pc:sldMkLst>
      </pc:sldChg>
      <pc:sldChg chg="modNotesTx">
        <pc:chgData name="Schon Alkire" userId="ec9674f2c4d950a9" providerId="LiveId" clId="{42529289-AC9A-49E8-9EAA-C641938257FC}" dt="2021-09-13T20:17:31.592" v="227" actId="6549"/>
        <pc:sldMkLst>
          <pc:docMk/>
          <pc:sldMk cId="1948857192" sldId="456"/>
        </pc:sldMkLst>
      </pc:sldChg>
      <pc:sldChg chg="modNotesTx">
        <pc:chgData name="Schon Alkire" userId="ec9674f2c4d950a9" providerId="LiveId" clId="{42529289-AC9A-49E8-9EAA-C641938257FC}" dt="2021-09-13T20:17:29.308" v="226" actId="6549"/>
        <pc:sldMkLst>
          <pc:docMk/>
          <pc:sldMk cId="910360410" sldId="457"/>
        </pc:sldMkLst>
      </pc:sldChg>
      <pc:sldChg chg="modNotesTx">
        <pc:chgData name="Schon Alkire" userId="ec9674f2c4d950a9" providerId="LiveId" clId="{42529289-AC9A-49E8-9EAA-C641938257FC}" dt="2021-09-13T20:17:25.926" v="225" actId="6549"/>
        <pc:sldMkLst>
          <pc:docMk/>
          <pc:sldMk cId="2565618325" sldId="458"/>
        </pc:sldMkLst>
      </pc:sldChg>
      <pc:sldChg chg="modNotesTx">
        <pc:chgData name="Schon Alkire" userId="ec9674f2c4d950a9" providerId="LiveId" clId="{42529289-AC9A-49E8-9EAA-C641938257FC}" dt="2021-09-13T20:17:23.381" v="224" actId="6549"/>
        <pc:sldMkLst>
          <pc:docMk/>
          <pc:sldMk cId="2685974508" sldId="459"/>
        </pc:sldMkLst>
      </pc:sldChg>
      <pc:sldChg chg="modNotesTx">
        <pc:chgData name="Schon Alkire" userId="ec9674f2c4d950a9" providerId="LiveId" clId="{42529289-AC9A-49E8-9EAA-C641938257FC}" dt="2021-09-13T20:17:20.515" v="223" actId="6549"/>
        <pc:sldMkLst>
          <pc:docMk/>
          <pc:sldMk cId="235696999" sldId="460"/>
        </pc:sldMkLst>
      </pc:sldChg>
      <pc:sldChg chg="modNotesTx">
        <pc:chgData name="Schon Alkire" userId="ec9674f2c4d950a9" providerId="LiveId" clId="{42529289-AC9A-49E8-9EAA-C641938257FC}" dt="2021-09-13T20:17:15.558" v="222" actId="6549"/>
        <pc:sldMkLst>
          <pc:docMk/>
          <pc:sldMk cId="1854357352" sldId="461"/>
        </pc:sldMkLst>
      </pc:sldChg>
      <pc:sldChg chg="modNotesTx">
        <pc:chgData name="Schon Alkire" userId="ec9674f2c4d950a9" providerId="LiveId" clId="{42529289-AC9A-49E8-9EAA-C641938257FC}" dt="2021-09-13T20:17:08.617" v="220" actId="6549"/>
        <pc:sldMkLst>
          <pc:docMk/>
          <pc:sldMk cId="2454771578" sldId="462"/>
        </pc:sldMkLst>
      </pc:sldChg>
      <pc:sldChg chg="addSp delSp modSp mod">
        <pc:chgData name="Schon Alkire" userId="ec9674f2c4d950a9" providerId="LiveId" clId="{42529289-AC9A-49E8-9EAA-C641938257FC}" dt="2021-09-11T05:51:27.184" v="64" actId="14861"/>
        <pc:sldMkLst>
          <pc:docMk/>
          <pc:sldMk cId="4220644450" sldId="469"/>
        </pc:sldMkLst>
        <pc:spChg chg="del">
          <ac:chgData name="Schon Alkire" userId="ec9674f2c4d950a9" providerId="LiveId" clId="{42529289-AC9A-49E8-9EAA-C641938257FC}" dt="2021-09-11T05:51:10.604" v="59" actId="21"/>
          <ac:spMkLst>
            <pc:docMk/>
            <pc:sldMk cId="4220644450" sldId="469"/>
            <ac:spMk id="6" creationId="{CC59758F-B573-49E1-8E6B-826087CB6B19}"/>
          </ac:spMkLst>
        </pc:spChg>
        <pc:spChg chg="add mod">
          <ac:chgData name="Schon Alkire" userId="ec9674f2c4d950a9" providerId="LiveId" clId="{42529289-AC9A-49E8-9EAA-C641938257FC}" dt="2021-09-11T05:51:11.368" v="60"/>
          <ac:spMkLst>
            <pc:docMk/>
            <pc:sldMk cId="4220644450" sldId="469"/>
            <ac:spMk id="11" creationId="{60001DB9-2DC6-41B0-8FD7-19239FE1DA73}"/>
          </ac:spMkLst>
        </pc:spChg>
        <pc:picChg chg="add del mod">
          <ac:chgData name="Schon Alkire" userId="ec9674f2c4d950a9" providerId="LiveId" clId="{42529289-AC9A-49E8-9EAA-C641938257FC}" dt="2021-09-11T05:48:07.189" v="54" actId="478"/>
          <ac:picMkLst>
            <pc:docMk/>
            <pc:sldMk cId="4220644450" sldId="469"/>
            <ac:picMk id="4" creationId="{6ACFC323-21DB-4A00-AEF0-722F9BEAECCA}"/>
          </ac:picMkLst>
        </pc:picChg>
        <pc:picChg chg="del mod">
          <ac:chgData name="Schon Alkire" userId="ec9674f2c4d950a9" providerId="LiveId" clId="{42529289-AC9A-49E8-9EAA-C641938257FC}" dt="2021-09-11T05:51:10.604" v="59" actId="21"/>
          <ac:picMkLst>
            <pc:docMk/>
            <pc:sldMk cId="4220644450" sldId="469"/>
            <ac:picMk id="8" creationId="{DBB5780D-9191-488C-9F2E-C06308A11223}"/>
          </ac:picMkLst>
        </pc:picChg>
        <pc:picChg chg="add mod">
          <ac:chgData name="Schon Alkire" userId="ec9674f2c4d950a9" providerId="LiveId" clId="{42529289-AC9A-49E8-9EAA-C641938257FC}" dt="2021-09-11T05:51:27.184" v="64" actId="14861"/>
          <ac:picMkLst>
            <pc:docMk/>
            <pc:sldMk cId="4220644450" sldId="469"/>
            <ac:picMk id="9" creationId="{D47E02EB-6ED6-4AA6-8E05-6E7621331770}"/>
          </ac:picMkLst>
        </pc:picChg>
        <pc:picChg chg="add del mod">
          <ac:chgData name="Schon Alkire" userId="ec9674f2c4d950a9" providerId="LiveId" clId="{42529289-AC9A-49E8-9EAA-C641938257FC}" dt="2021-09-11T05:51:17.008" v="62" actId="478"/>
          <ac:picMkLst>
            <pc:docMk/>
            <pc:sldMk cId="4220644450" sldId="469"/>
            <ac:picMk id="10" creationId="{01ED88C6-FD67-40D5-AED3-B114E82421D3}"/>
          </ac:picMkLst>
        </pc:picChg>
      </pc:sldChg>
      <pc:sldChg chg="addSp delSp modSp mod modNotesTx">
        <pc:chgData name="Schon Alkire" userId="ec9674f2c4d950a9" providerId="LiveId" clId="{42529289-AC9A-49E8-9EAA-C641938257FC}" dt="2021-09-13T20:16:51.244" v="215" actId="6549"/>
        <pc:sldMkLst>
          <pc:docMk/>
          <pc:sldMk cId="574646628" sldId="470"/>
        </pc:sldMkLst>
        <pc:spChg chg="mod">
          <ac:chgData name="Schon Alkire" userId="ec9674f2c4d950a9" providerId="LiveId" clId="{42529289-AC9A-49E8-9EAA-C641938257FC}" dt="2021-09-11T05:19:06.539" v="43" actId="368"/>
          <ac:spMkLst>
            <pc:docMk/>
            <pc:sldMk cId="574646628" sldId="470"/>
            <ac:spMk id="2" creationId="{54DA9158-6FF4-4FC1-8FE5-324612963313}"/>
          </ac:spMkLst>
        </pc:spChg>
        <pc:picChg chg="add del mod">
          <ac:chgData name="Schon Alkire" userId="ec9674f2c4d950a9" providerId="LiveId" clId="{42529289-AC9A-49E8-9EAA-C641938257FC}" dt="2021-09-11T05:18:05.263" v="13" actId="478"/>
          <ac:picMkLst>
            <pc:docMk/>
            <pc:sldMk cId="574646628" sldId="470"/>
            <ac:picMk id="4" creationId="{7E2E271E-62DA-4BD7-90F6-9ADAF24075C4}"/>
          </ac:picMkLst>
        </pc:picChg>
        <pc:picChg chg="del">
          <ac:chgData name="Schon Alkire" userId="ec9674f2c4d950a9" providerId="LiveId" clId="{42529289-AC9A-49E8-9EAA-C641938257FC}" dt="2021-09-11T05:16:22.965" v="6" actId="478"/>
          <ac:picMkLst>
            <pc:docMk/>
            <pc:sldMk cId="574646628" sldId="470"/>
            <ac:picMk id="5" creationId="{676D6386-1EC8-4CEE-8DDC-F1D2A4DB2B02}"/>
          </ac:picMkLst>
        </pc:picChg>
        <pc:picChg chg="add mod">
          <ac:chgData name="Schon Alkire" userId="ec9674f2c4d950a9" providerId="LiveId" clId="{42529289-AC9A-49E8-9EAA-C641938257FC}" dt="2021-09-11T05:19:20.409" v="45" actId="14861"/>
          <ac:picMkLst>
            <pc:docMk/>
            <pc:sldMk cId="574646628" sldId="470"/>
            <ac:picMk id="8" creationId="{101ACB89-49C6-47C5-A012-B443BD74F276}"/>
          </ac:picMkLst>
        </pc:picChg>
      </pc:sldChg>
      <pc:sldChg chg="modNotesTx">
        <pc:chgData name="Schon Alkire" userId="ec9674f2c4d950a9" providerId="LiveId" clId="{42529289-AC9A-49E8-9EAA-C641938257FC}" dt="2021-09-13T20:17:10.485" v="221" actId="6549"/>
        <pc:sldMkLst>
          <pc:docMk/>
          <pc:sldMk cId="40444301" sldId="471"/>
        </pc:sldMkLst>
      </pc:sldChg>
      <pc:sldChg chg="modNotesTx">
        <pc:chgData name="Schon Alkire" userId="ec9674f2c4d950a9" providerId="LiveId" clId="{42529289-AC9A-49E8-9EAA-C641938257FC}" dt="2021-09-13T20:17:06.538" v="219" actId="6549"/>
        <pc:sldMkLst>
          <pc:docMk/>
          <pc:sldMk cId="2093648571" sldId="472"/>
        </pc:sldMkLst>
      </pc:sldChg>
      <pc:sldChg chg="modNotesTx">
        <pc:chgData name="Schon Alkire" userId="ec9674f2c4d950a9" providerId="LiveId" clId="{42529289-AC9A-49E8-9EAA-C641938257FC}" dt="2021-09-13T20:17:01.833" v="218" actId="6549"/>
        <pc:sldMkLst>
          <pc:docMk/>
          <pc:sldMk cId="29305681" sldId="473"/>
        </pc:sldMkLst>
      </pc:sldChg>
      <pc:sldChg chg="modNotesTx">
        <pc:chgData name="Schon Alkire" userId="ec9674f2c4d950a9" providerId="LiveId" clId="{42529289-AC9A-49E8-9EAA-C641938257FC}" dt="2021-09-13T20:16:56.709" v="217" actId="6549"/>
        <pc:sldMkLst>
          <pc:docMk/>
          <pc:sldMk cId="473725463" sldId="474"/>
        </pc:sldMkLst>
      </pc:sldChg>
      <pc:sldChg chg="addSp modSp mod modNotesTx">
        <pc:chgData name="Schon Alkire" userId="ec9674f2c4d950a9" providerId="LiveId" clId="{42529289-AC9A-49E8-9EAA-C641938257FC}" dt="2021-09-13T20:56:51.686" v="237" actId="20577"/>
        <pc:sldMkLst>
          <pc:docMk/>
          <pc:sldMk cId="1531884907" sldId="475"/>
        </pc:sldMkLst>
        <pc:spChg chg="add mod">
          <ac:chgData name="Schon Alkire" userId="ec9674f2c4d950a9" providerId="LiveId" clId="{42529289-AC9A-49E8-9EAA-C641938257FC}" dt="2021-09-13T18:18:58.558" v="213"/>
          <ac:spMkLst>
            <pc:docMk/>
            <pc:sldMk cId="1531884907" sldId="475"/>
            <ac:spMk id="5" creationId="{8FD74827-37E8-40EB-9826-1ABA99D2781B}"/>
          </ac:spMkLst>
        </pc:spChg>
        <pc:spChg chg="add mod">
          <ac:chgData name="Schon Alkire" userId="ec9674f2c4d950a9" providerId="LiveId" clId="{42529289-AC9A-49E8-9EAA-C641938257FC}" dt="2021-09-13T18:18:58.558" v="213"/>
          <ac:spMkLst>
            <pc:docMk/>
            <pc:sldMk cId="1531884907" sldId="475"/>
            <ac:spMk id="6" creationId="{313186B6-E560-4920-8B63-2081D3CB3015}"/>
          </ac:spMkLst>
        </pc:spChg>
        <pc:spChg chg="mod">
          <ac:chgData name="Schon Alkire" userId="ec9674f2c4d950a9" providerId="LiveId" clId="{42529289-AC9A-49E8-9EAA-C641938257FC}" dt="2021-09-13T20:56:51.686" v="237" actId="20577"/>
          <ac:spMkLst>
            <pc:docMk/>
            <pc:sldMk cId="1531884907" sldId="475"/>
            <ac:spMk id="7" creationId="{ECEEC2FC-A375-44AE-B528-2AEB336F1DDF}"/>
          </ac:spMkLst>
        </pc:spChg>
      </pc:sldChg>
      <pc:sldChg chg="modSp add mod">
        <pc:chgData name="Schon Alkire" userId="ec9674f2c4d950a9" providerId="LiveId" clId="{42529289-AC9A-49E8-9EAA-C641938257FC}" dt="2021-09-21T21:12:06.555" v="302" actId="20577"/>
        <pc:sldMkLst>
          <pc:docMk/>
          <pc:sldMk cId="149754957" sldId="476"/>
        </pc:sldMkLst>
        <pc:spChg chg="mod">
          <ac:chgData name="Schon Alkire" userId="ec9674f2c4d950a9" providerId="LiveId" clId="{42529289-AC9A-49E8-9EAA-C641938257FC}" dt="2021-09-13T20:53:50.961" v="231"/>
          <ac:spMkLst>
            <pc:docMk/>
            <pc:sldMk cId="149754957" sldId="476"/>
            <ac:spMk id="2" creationId="{54DA9158-6FF4-4FC1-8FE5-324612963313}"/>
          </ac:spMkLst>
        </pc:spChg>
        <pc:spChg chg="mod">
          <ac:chgData name="Schon Alkire" userId="ec9674f2c4d950a9" providerId="LiveId" clId="{42529289-AC9A-49E8-9EAA-C641938257FC}" dt="2021-09-21T21:12:06.555" v="302" actId="20577"/>
          <ac:spMkLst>
            <pc:docMk/>
            <pc:sldMk cId="149754957" sldId="476"/>
            <ac:spMk id="7" creationId="{ECEEC2FC-A375-44AE-B528-2AEB336F1DDF}"/>
          </ac:spMkLst>
        </pc:spChg>
      </pc:sldChg>
      <pc:sldChg chg="del">
        <pc:chgData name="Schon Alkire" userId="ec9674f2c4d950a9" providerId="LiveId" clId="{42529289-AC9A-49E8-9EAA-C641938257FC}" dt="2021-09-13T18:19:07.851" v="214" actId="2696"/>
        <pc:sldMkLst>
          <pc:docMk/>
          <pc:sldMk cId="1353485657" sldId="47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F841CF-4FC5-48D9-89F2-8934536102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32C04A-57AA-4EFF-8647-9C0BFFE645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2B07F4-28F4-4166-BFED-F5AB08A25785}" type="datetimeFigureOut">
              <a:rPr lang="en-US" smtClean="0"/>
              <a:t>9/21/2021</a:t>
            </a:fld>
            <a:endParaRPr lang="en-US"/>
          </a:p>
        </p:txBody>
      </p:sp>
      <p:sp>
        <p:nvSpPr>
          <p:cNvPr id="4" name="Footer Placeholder 3">
            <a:extLst>
              <a:ext uri="{FF2B5EF4-FFF2-40B4-BE49-F238E27FC236}">
                <a16:creationId xmlns:a16="http://schemas.microsoft.com/office/drawing/2014/main" id="{48398E58-350E-4331-9FB0-0B73904E66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648484-FCA1-42A4-A24F-2E9FF36964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045DD7-E726-4114-948B-D2A421BF007C}" type="slidenum">
              <a:rPr lang="en-US" smtClean="0"/>
              <a:t>‹#›</a:t>
            </a:fld>
            <a:endParaRPr lang="en-US"/>
          </a:p>
        </p:txBody>
      </p:sp>
    </p:spTree>
    <p:extLst>
      <p:ext uri="{BB962C8B-B14F-4D97-AF65-F5344CB8AC3E}">
        <p14:creationId xmlns:p14="http://schemas.microsoft.com/office/powerpoint/2010/main" val="24077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E05F2-A94C-4D23-9389-DF71B16FC18F}"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F926C-6659-4CB4-AE4C-D3B06A277A10}" type="slidenum">
              <a:rPr lang="en-US" smtClean="0"/>
              <a:t>‹#›</a:t>
            </a:fld>
            <a:endParaRPr lang="en-US"/>
          </a:p>
        </p:txBody>
      </p:sp>
    </p:spTree>
    <p:extLst>
      <p:ext uri="{BB962C8B-B14F-4D97-AF65-F5344CB8AC3E}">
        <p14:creationId xmlns:p14="http://schemas.microsoft.com/office/powerpoint/2010/main" val="32751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4F926C-6659-4CB4-AE4C-D3B06A277A10}" type="slidenum">
              <a:rPr lang="en-US" smtClean="0"/>
              <a:t>2</a:t>
            </a:fld>
            <a:endParaRPr lang="en-US"/>
          </a:p>
        </p:txBody>
      </p:sp>
    </p:spTree>
    <p:extLst>
      <p:ext uri="{BB962C8B-B14F-4D97-AF65-F5344CB8AC3E}">
        <p14:creationId xmlns:p14="http://schemas.microsoft.com/office/powerpoint/2010/main" val="193889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11</a:t>
            </a:fld>
            <a:endParaRPr lang="en-US"/>
          </a:p>
        </p:txBody>
      </p:sp>
    </p:spTree>
    <p:extLst>
      <p:ext uri="{BB962C8B-B14F-4D97-AF65-F5344CB8AC3E}">
        <p14:creationId xmlns:p14="http://schemas.microsoft.com/office/powerpoint/2010/main" val="1046337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12</a:t>
            </a:fld>
            <a:endParaRPr lang="en-US"/>
          </a:p>
        </p:txBody>
      </p:sp>
    </p:spTree>
    <p:extLst>
      <p:ext uri="{BB962C8B-B14F-4D97-AF65-F5344CB8AC3E}">
        <p14:creationId xmlns:p14="http://schemas.microsoft.com/office/powerpoint/2010/main" val="848228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13</a:t>
            </a:fld>
            <a:endParaRPr lang="en-US"/>
          </a:p>
        </p:txBody>
      </p:sp>
    </p:spTree>
    <p:extLst>
      <p:ext uri="{BB962C8B-B14F-4D97-AF65-F5344CB8AC3E}">
        <p14:creationId xmlns:p14="http://schemas.microsoft.com/office/powerpoint/2010/main" val="18890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14</a:t>
            </a:fld>
            <a:endParaRPr lang="en-US"/>
          </a:p>
        </p:txBody>
      </p:sp>
    </p:spTree>
    <p:extLst>
      <p:ext uri="{BB962C8B-B14F-4D97-AF65-F5344CB8AC3E}">
        <p14:creationId xmlns:p14="http://schemas.microsoft.com/office/powerpoint/2010/main" val="2850420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15</a:t>
            </a:fld>
            <a:endParaRPr lang="en-US"/>
          </a:p>
        </p:txBody>
      </p:sp>
    </p:spTree>
    <p:extLst>
      <p:ext uri="{BB962C8B-B14F-4D97-AF65-F5344CB8AC3E}">
        <p14:creationId xmlns:p14="http://schemas.microsoft.com/office/powerpoint/2010/main" val="2870053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16</a:t>
            </a:fld>
            <a:endParaRPr lang="en-US"/>
          </a:p>
        </p:txBody>
      </p:sp>
    </p:spTree>
    <p:extLst>
      <p:ext uri="{BB962C8B-B14F-4D97-AF65-F5344CB8AC3E}">
        <p14:creationId xmlns:p14="http://schemas.microsoft.com/office/powerpoint/2010/main" val="334623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17</a:t>
            </a:fld>
            <a:endParaRPr lang="en-US"/>
          </a:p>
        </p:txBody>
      </p:sp>
    </p:spTree>
    <p:extLst>
      <p:ext uri="{BB962C8B-B14F-4D97-AF65-F5344CB8AC3E}">
        <p14:creationId xmlns:p14="http://schemas.microsoft.com/office/powerpoint/2010/main" val="3812637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18</a:t>
            </a:fld>
            <a:endParaRPr lang="en-US"/>
          </a:p>
        </p:txBody>
      </p:sp>
    </p:spTree>
    <p:extLst>
      <p:ext uri="{BB962C8B-B14F-4D97-AF65-F5344CB8AC3E}">
        <p14:creationId xmlns:p14="http://schemas.microsoft.com/office/powerpoint/2010/main" val="2796048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19</a:t>
            </a:fld>
            <a:endParaRPr lang="en-US"/>
          </a:p>
        </p:txBody>
      </p:sp>
    </p:spTree>
    <p:extLst>
      <p:ext uri="{BB962C8B-B14F-4D97-AF65-F5344CB8AC3E}">
        <p14:creationId xmlns:p14="http://schemas.microsoft.com/office/powerpoint/2010/main" val="71273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3</a:t>
            </a:fld>
            <a:endParaRPr lang="en-US"/>
          </a:p>
        </p:txBody>
      </p:sp>
    </p:spTree>
    <p:extLst>
      <p:ext uri="{BB962C8B-B14F-4D97-AF65-F5344CB8AC3E}">
        <p14:creationId xmlns:p14="http://schemas.microsoft.com/office/powerpoint/2010/main" val="277159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chemeClr val="tx1"/>
              </a:solidFill>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4</a:t>
            </a:fld>
            <a:endParaRPr lang="en-US"/>
          </a:p>
        </p:txBody>
      </p:sp>
    </p:spTree>
    <p:extLst>
      <p:ext uri="{BB962C8B-B14F-4D97-AF65-F5344CB8AC3E}">
        <p14:creationId xmlns:p14="http://schemas.microsoft.com/office/powerpoint/2010/main" val="247943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chemeClr val="tx1"/>
              </a:solidFill>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5</a:t>
            </a:fld>
            <a:endParaRPr lang="en-US"/>
          </a:p>
        </p:txBody>
      </p:sp>
    </p:spTree>
    <p:extLst>
      <p:ext uri="{BB962C8B-B14F-4D97-AF65-F5344CB8AC3E}">
        <p14:creationId xmlns:p14="http://schemas.microsoft.com/office/powerpoint/2010/main" val="310272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6</a:t>
            </a:fld>
            <a:endParaRPr lang="en-US"/>
          </a:p>
        </p:txBody>
      </p:sp>
    </p:spTree>
    <p:extLst>
      <p:ext uri="{BB962C8B-B14F-4D97-AF65-F5344CB8AC3E}">
        <p14:creationId xmlns:p14="http://schemas.microsoft.com/office/powerpoint/2010/main" val="245858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chemeClr val="tx1"/>
              </a:solidFill>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7</a:t>
            </a:fld>
            <a:endParaRPr lang="en-US"/>
          </a:p>
        </p:txBody>
      </p:sp>
    </p:spTree>
    <p:extLst>
      <p:ext uri="{BB962C8B-B14F-4D97-AF65-F5344CB8AC3E}">
        <p14:creationId xmlns:p14="http://schemas.microsoft.com/office/powerpoint/2010/main" val="3274181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8</a:t>
            </a:fld>
            <a:endParaRPr lang="en-US"/>
          </a:p>
        </p:txBody>
      </p:sp>
    </p:spTree>
    <p:extLst>
      <p:ext uri="{BB962C8B-B14F-4D97-AF65-F5344CB8AC3E}">
        <p14:creationId xmlns:p14="http://schemas.microsoft.com/office/powerpoint/2010/main" val="2454887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9</a:t>
            </a:fld>
            <a:endParaRPr lang="en-US"/>
          </a:p>
        </p:txBody>
      </p:sp>
    </p:spTree>
    <p:extLst>
      <p:ext uri="{BB962C8B-B14F-4D97-AF65-F5344CB8AC3E}">
        <p14:creationId xmlns:p14="http://schemas.microsoft.com/office/powerpoint/2010/main" val="1855229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10</a:t>
            </a:fld>
            <a:endParaRPr lang="en-US"/>
          </a:p>
        </p:txBody>
      </p:sp>
    </p:spTree>
    <p:extLst>
      <p:ext uri="{BB962C8B-B14F-4D97-AF65-F5344CB8AC3E}">
        <p14:creationId xmlns:p14="http://schemas.microsoft.com/office/powerpoint/2010/main" val="3064497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471408"/>
            <a:ext cx="10363200" cy="1470025"/>
          </a:xfrm>
        </p:spPr>
        <p:txBody>
          <a:bodyPr>
            <a:noAutofit/>
          </a:bodyPr>
          <a:lstStyle>
            <a:lvl1pPr>
              <a:defRPr sz="6000" b="0" i="0">
                <a:solidFill>
                  <a:schemeClr val="bg1"/>
                </a:solidFill>
                <a:latin typeface="Lato Hairline"/>
                <a:cs typeface="Lato Hairline"/>
              </a:defRPr>
            </a:lvl1pPr>
          </a:lstStyle>
          <a:p>
            <a:r>
              <a:rPr lang="fi-FI" dirty="0"/>
              <a:t>Muokkaa perustyylejä naps.</a:t>
            </a:r>
          </a:p>
        </p:txBody>
      </p:sp>
      <p:sp>
        <p:nvSpPr>
          <p:cNvPr id="3" name="Alaotsikko 2"/>
          <p:cNvSpPr>
            <a:spLocks noGrp="1"/>
          </p:cNvSpPr>
          <p:nvPr>
            <p:ph type="subTitle" idx="1"/>
          </p:nvPr>
        </p:nvSpPr>
        <p:spPr>
          <a:xfrm>
            <a:off x="914400" y="4227182"/>
            <a:ext cx="9448800" cy="1752600"/>
          </a:xfrm>
        </p:spPr>
        <p:txBody>
          <a:bodyPr>
            <a:normAutofit/>
          </a:bodyPr>
          <a:lstStyle>
            <a:lvl1pPr marL="0" indent="0" algn="l">
              <a:buNone/>
              <a:defRPr sz="2400" strike="noStrike">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4" name="Päivämäärän paikkamerkki 3"/>
          <p:cNvSpPr>
            <a:spLocks noGrp="1"/>
          </p:cNvSpPr>
          <p:nvPr>
            <p:ph type="dt" sz="half" idx="10"/>
          </p:nvPr>
        </p:nvSpPr>
        <p:spPr/>
        <p:txBody>
          <a:bodyPr/>
          <a:lstStyle/>
          <a:p>
            <a:fld id="{F18FD63B-E4DA-8B4D-8C23-7527ADD7EE3E}" type="datetimeFigureOut">
              <a:rPr lang="fi-FI" smtClean="0"/>
              <a:t>21.9.2021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1C7665C-A0FF-6D45-A447-19B8BCF8E715}" type="slidenum">
              <a:rPr lang="fi-FI" smtClean="0"/>
              <a:t>‹#›</a:t>
            </a:fld>
            <a:endParaRPr lang="fi-FI"/>
          </a:p>
        </p:txBody>
      </p:sp>
      <p:pic>
        <p:nvPicPr>
          <p:cNvPr id="9" name="Picture 8">
            <a:extLst>
              <a:ext uri="{FF2B5EF4-FFF2-40B4-BE49-F238E27FC236}">
                <a16:creationId xmlns:a16="http://schemas.microsoft.com/office/drawing/2014/main" id="{2A6657DE-965A-4E32-8DE2-F226183DB89F}"/>
              </a:ext>
            </a:extLst>
          </p:cNvPr>
          <p:cNvPicPr>
            <a:picLocks noChangeAspect="1"/>
          </p:cNvPicPr>
          <p:nvPr userDrawn="1"/>
        </p:nvPicPr>
        <p:blipFill>
          <a:blip r:embed="rId3"/>
          <a:stretch>
            <a:fillRect/>
          </a:stretch>
        </p:blipFill>
        <p:spPr>
          <a:xfrm>
            <a:off x="8959850" y="503695"/>
            <a:ext cx="2400300" cy="1257300"/>
          </a:xfrm>
          <a:prstGeom prst="rect">
            <a:avLst/>
          </a:prstGeom>
        </p:spPr>
      </p:pic>
      <p:pic>
        <p:nvPicPr>
          <p:cNvPr id="8" name="Picture 7">
            <a:extLst>
              <a:ext uri="{FF2B5EF4-FFF2-40B4-BE49-F238E27FC236}">
                <a16:creationId xmlns:a16="http://schemas.microsoft.com/office/drawing/2014/main" id="{A11E3DD3-3299-4BE1-B1BD-0F21C63A6F95}"/>
              </a:ext>
            </a:extLst>
          </p:cNvPr>
          <p:cNvPicPr>
            <a:picLocks noChangeAspect="1"/>
          </p:cNvPicPr>
          <p:nvPr userDrawn="1"/>
        </p:nvPicPr>
        <p:blipFill>
          <a:blip r:embed="rId4"/>
          <a:stretch>
            <a:fillRect/>
          </a:stretch>
        </p:blipFill>
        <p:spPr>
          <a:xfrm>
            <a:off x="9604334" y="356205"/>
            <a:ext cx="1978066" cy="1257300"/>
          </a:xfrm>
          <a:prstGeom prst="rect">
            <a:avLst/>
          </a:prstGeom>
        </p:spPr>
      </p:pic>
    </p:spTree>
    <p:extLst>
      <p:ext uri="{BB962C8B-B14F-4D97-AF65-F5344CB8AC3E}">
        <p14:creationId xmlns:p14="http://schemas.microsoft.com/office/powerpoint/2010/main" val="203496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perustyylejä naps.</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F18FD63B-E4DA-8B4D-8C23-7527ADD7EE3E}" type="datetimeFigureOut">
              <a:rPr lang="fi-FI" smtClean="0"/>
              <a:t>21.9.2021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1C7665C-A0FF-6D45-A447-19B8BCF8E715}" type="slidenum">
              <a:rPr lang="fi-FI" smtClean="0"/>
              <a:t>‹#›</a:t>
            </a:fld>
            <a:endParaRPr lang="fi-FI"/>
          </a:p>
        </p:txBody>
      </p:sp>
      <p:pic>
        <p:nvPicPr>
          <p:cNvPr id="8" name="Picture 7">
            <a:extLst>
              <a:ext uri="{FF2B5EF4-FFF2-40B4-BE49-F238E27FC236}">
                <a16:creationId xmlns:a16="http://schemas.microsoft.com/office/drawing/2014/main" id="{11A17AC3-8BD5-41AB-9642-E1067BAA637B}"/>
              </a:ext>
            </a:extLst>
          </p:cNvPr>
          <p:cNvPicPr>
            <a:picLocks noChangeAspect="1"/>
          </p:cNvPicPr>
          <p:nvPr userDrawn="1"/>
        </p:nvPicPr>
        <p:blipFill>
          <a:blip r:embed="rId2"/>
          <a:stretch>
            <a:fillRect/>
          </a:stretch>
        </p:blipFill>
        <p:spPr>
          <a:xfrm>
            <a:off x="9995734" y="354846"/>
            <a:ext cx="1650040" cy="862766"/>
          </a:xfrm>
          <a:prstGeom prst="rect">
            <a:avLst/>
          </a:prstGeom>
        </p:spPr>
      </p:pic>
    </p:spTree>
    <p:extLst>
      <p:ext uri="{BB962C8B-B14F-4D97-AF65-F5344CB8AC3E}">
        <p14:creationId xmlns:p14="http://schemas.microsoft.com/office/powerpoint/2010/main" val="742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ad of life, valkoin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09600" y="1845589"/>
            <a:ext cx="10972800" cy="1143000"/>
          </a:xfrm>
        </p:spPr>
        <p:txBody>
          <a:bodyPr>
            <a:noAutofit/>
          </a:bodyPr>
          <a:lstStyle>
            <a:lvl1pPr>
              <a:defRPr sz="6000">
                <a:solidFill>
                  <a:schemeClr val="accent1"/>
                </a:solidFill>
              </a:defRPr>
            </a:lvl1pPr>
          </a:lstStyle>
          <a:p>
            <a:r>
              <a:rPr lang="fi-FI" dirty="0"/>
              <a:t>Muokkaa perustyylejä naps.</a:t>
            </a:r>
          </a:p>
        </p:txBody>
      </p:sp>
      <p:sp>
        <p:nvSpPr>
          <p:cNvPr id="3" name="Päivämäärän paikkamerkki 2"/>
          <p:cNvSpPr>
            <a:spLocks noGrp="1"/>
          </p:cNvSpPr>
          <p:nvPr>
            <p:ph type="dt" sz="half" idx="10"/>
          </p:nvPr>
        </p:nvSpPr>
        <p:spPr/>
        <p:txBody>
          <a:bodyPr/>
          <a:lstStyle/>
          <a:p>
            <a:fld id="{F18FD63B-E4DA-8B4D-8C23-7527ADD7EE3E}" type="datetimeFigureOut">
              <a:rPr lang="fi-FI" smtClean="0"/>
              <a:t>21.9.2021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1C7665C-A0FF-6D45-A447-19B8BCF8E715}" type="slidenum">
              <a:rPr lang="fi-FI" smtClean="0"/>
              <a:t>‹#›</a:t>
            </a:fld>
            <a:endParaRPr lang="fi-FI"/>
          </a:p>
        </p:txBody>
      </p:sp>
    </p:spTree>
    <p:extLst>
      <p:ext uri="{BB962C8B-B14F-4D97-AF65-F5344CB8AC3E}">
        <p14:creationId xmlns:p14="http://schemas.microsoft.com/office/powerpoint/2010/main" val="1877887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ad of life, sinin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lvl1pPr>
              <a:defRPr sz="6000" b="0" i="0">
                <a:solidFill>
                  <a:srgbClr val="FFFFFF"/>
                </a:solidFill>
                <a:latin typeface="Lato Hairline"/>
                <a:cs typeface="Lato Hairline"/>
              </a:defRPr>
            </a:lvl1pPr>
          </a:lstStyle>
          <a:p>
            <a:r>
              <a:rPr lang="fi-FI" dirty="0"/>
              <a:t>Muokkaa perustyylejä naps.</a:t>
            </a:r>
          </a:p>
        </p:txBody>
      </p:sp>
      <p:sp>
        <p:nvSpPr>
          <p:cNvPr id="3" name="Päivämäärän paikkamerkki 2"/>
          <p:cNvSpPr>
            <a:spLocks noGrp="1"/>
          </p:cNvSpPr>
          <p:nvPr>
            <p:ph type="dt" sz="half" idx="10"/>
          </p:nvPr>
        </p:nvSpPr>
        <p:spPr/>
        <p:txBody>
          <a:bodyPr/>
          <a:lstStyle/>
          <a:p>
            <a:fld id="{F18FD63B-E4DA-8B4D-8C23-7527ADD7EE3E}" type="datetimeFigureOut">
              <a:rPr lang="fi-FI" smtClean="0"/>
              <a:t>21.9.2021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1C7665C-A0FF-6D45-A447-19B8BCF8E715}" type="slidenum">
              <a:rPr lang="fi-FI" smtClean="0"/>
              <a:t>‹#›</a:t>
            </a:fld>
            <a:endParaRPr lang="fi-FI"/>
          </a:p>
        </p:txBody>
      </p:sp>
      <p:sp>
        <p:nvSpPr>
          <p:cNvPr id="7" name="Sisällön paikkamerkki 6"/>
          <p:cNvSpPr>
            <a:spLocks noGrp="1"/>
          </p:cNvSpPr>
          <p:nvPr>
            <p:ph sz="quarter" idx="13"/>
          </p:nvPr>
        </p:nvSpPr>
        <p:spPr>
          <a:xfrm>
            <a:off x="609600" y="2527301"/>
            <a:ext cx="10972800" cy="2105451"/>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084062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Väliotsikk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26"/>
            <a:ext cx="10363200" cy="1470025"/>
          </a:xfrm>
        </p:spPr>
        <p:txBody>
          <a:bodyPr>
            <a:noAutofit/>
          </a:bodyPr>
          <a:lstStyle>
            <a:lvl1pPr>
              <a:defRPr sz="6000" b="0" i="0">
                <a:solidFill>
                  <a:schemeClr val="bg1"/>
                </a:solidFill>
                <a:latin typeface="Lato Hairline"/>
                <a:cs typeface="Lato Hairline"/>
              </a:defRPr>
            </a:lvl1pPr>
          </a:lstStyle>
          <a:p>
            <a:r>
              <a:rPr lang="fi-FI" dirty="0"/>
              <a:t>Muokkaa perustyylejä naps.</a:t>
            </a:r>
          </a:p>
        </p:txBody>
      </p:sp>
      <p:sp>
        <p:nvSpPr>
          <p:cNvPr id="3" name="Alaotsikko 2"/>
          <p:cNvSpPr>
            <a:spLocks noGrp="1"/>
          </p:cNvSpPr>
          <p:nvPr>
            <p:ph type="subTitle" idx="1"/>
          </p:nvPr>
        </p:nvSpPr>
        <p:spPr>
          <a:xfrm>
            <a:off x="914400" y="3886200"/>
            <a:ext cx="9448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4" name="Päivämäärän paikkamerkki 3"/>
          <p:cNvSpPr>
            <a:spLocks noGrp="1"/>
          </p:cNvSpPr>
          <p:nvPr>
            <p:ph type="dt" sz="half" idx="10"/>
          </p:nvPr>
        </p:nvSpPr>
        <p:spPr/>
        <p:txBody>
          <a:bodyPr/>
          <a:lstStyle/>
          <a:p>
            <a:fld id="{F18FD63B-E4DA-8B4D-8C23-7527ADD7EE3E}" type="datetimeFigureOut">
              <a:rPr lang="fi-FI" smtClean="0"/>
              <a:t>21.9.2021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1C7665C-A0FF-6D45-A447-19B8BCF8E715}" type="slidenum">
              <a:rPr lang="fi-FI" smtClean="0"/>
              <a:t>‹#›</a:t>
            </a:fld>
            <a:endParaRPr lang="fi-FI"/>
          </a:p>
        </p:txBody>
      </p:sp>
    </p:spTree>
    <p:extLst>
      <p:ext uri="{BB962C8B-B14F-4D97-AF65-F5344CB8AC3E}">
        <p14:creationId xmlns:p14="http://schemas.microsoft.com/office/powerpoint/2010/main" val="217916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0" y="246062"/>
            <a:ext cx="11036174" cy="1143000"/>
          </a:xfrm>
        </p:spPr>
        <p:txBody>
          <a:bodyPr/>
          <a:lstStyle>
            <a:lvl1pPr algn="l">
              <a:defRPr/>
            </a:lvl1pPr>
          </a:lstStyle>
          <a:p>
            <a:r>
              <a:rPr lang="fi-FI" dirty="0"/>
              <a:t>Muokkaa perustyylejä naps.</a:t>
            </a:r>
          </a:p>
        </p:txBody>
      </p:sp>
      <p:sp>
        <p:nvSpPr>
          <p:cNvPr id="3" name="Sisällön paikkamerkki 2"/>
          <p:cNvSpPr>
            <a:spLocks noGrp="1"/>
          </p:cNvSpPr>
          <p:nvPr>
            <p:ph idx="1"/>
          </p:nvPr>
        </p:nvSpPr>
        <p:spPr>
          <a:xfrm>
            <a:off x="609600" y="1837853"/>
            <a:ext cx="11099548" cy="428831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Picture 6">
            <a:extLst>
              <a:ext uri="{FF2B5EF4-FFF2-40B4-BE49-F238E27FC236}">
                <a16:creationId xmlns:a16="http://schemas.microsoft.com/office/drawing/2014/main" id="{C9D6DB68-F587-4826-86A9-5FA79F871925}"/>
              </a:ext>
            </a:extLst>
          </p:cNvPr>
          <p:cNvPicPr>
            <a:picLocks noChangeAspect="1"/>
          </p:cNvPicPr>
          <p:nvPr userDrawn="1"/>
        </p:nvPicPr>
        <p:blipFill>
          <a:blip r:embed="rId2"/>
          <a:stretch>
            <a:fillRect/>
          </a:stretch>
        </p:blipFill>
        <p:spPr>
          <a:xfrm>
            <a:off x="9102457" y="246062"/>
            <a:ext cx="2714625" cy="971550"/>
          </a:xfrm>
          <a:prstGeom prst="rect">
            <a:avLst/>
          </a:prstGeom>
        </p:spPr>
      </p:pic>
      <p:pic>
        <p:nvPicPr>
          <p:cNvPr id="9" name="Picture 8">
            <a:extLst>
              <a:ext uri="{FF2B5EF4-FFF2-40B4-BE49-F238E27FC236}">
                <a16:creationId xmlns:a16="http://schemas.microsoft.com/office/drawing/2014/main" id="{3098D060-5145-47AD-8848-EFE5B253148D}"/>
              </a:ext>
            </a:extLst>
          </p:cNvPr>
          <p:cNvPicPr>
            <a:picLocks noChangeAspect="1"/>
          </p:cNvPicPr>
          <p:nvPr userDrawn="1"/>
        </p:nvPicPr>
        <p:blipFill>
          <a:blip r:embed="rId3"/>
          <a:stretch>
            <a:fillRect/>
          </a:stretch>
        </p:blipFill>
        <p:spPr>
          <a:xfrm>
            <a:off x="9995734" y="354846"/>
            <a:ext cx="1650040" cy="862766"/>
          </a:xfrm>
          <a:prstGeom prst="rect">
            <a:avLst/>
          </a:prstGeom>
        </p:spPr>
      </p:pic>
    </p:spTree>
    <p:extLst>
      <p:ext uri="{BB962C8B-B14F-4D97-AF65-F5344CB8AC3E}">
        <p14:creationId xmlns:p14="http://schemas.microsoft.com/office/powerpoint/2010/main" val="260067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sininen taust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fi-FI" dirty="0"/>
              <a:t>Muokkaa perustyylejä naps.</a:t>
            </a:r>
          </a:p>
        </p:txBody>
      </p:sp>
      <p:sp>
        <p:nvSpPr>
          <p:cNvPr id="3" name="Sisällön paikkamerkki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F18FD63B-E4DA-8B4D-8C23-7527ADD7EE3E}" type="datetimeFigureOut">
              <a:rPr lang="fi-FI" smtClean="0"/>
              <a:t>21.9.2021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1C7665C-A0FF-6D45-A447-19B8BCF8E715}" type="slidenum">
              <a:rPr lang="fi-FI" smtClean="0"/>
              <a:t>‹#›</a:t>
            </a:fld>
            <a:endParaRPr lang="fi-FI"/>
          </a:p>
        </p:txBody>
      </p:sp>
    </p:spTree>
    <p:extLst>
      <p:ext uri="{BB962C8B-B14F-4D97-AF65-F5344CB8AC3E}">
        <p14:creationId xmlns:p14="http://schemas.microsoft.com/office/powerpoint/2010/main" val="49746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609600" y="232941"/>
            <a:ext cx="10972800" cy="1143000"/>
          </a:xfrm>
        </p:spPr>
        <p:txBody>
          <a:bodyPr/>
          <a:lstStyle/>
          <a:p>
            <a:r>
              <a:rPr lang="fi-FI"/>
              <a:t>Muokkaa perustyylejä naps.</a:t>
            </a:r>
          </a:p>
        </p:txBody>
      </p:sp>
      <p:sp>
        <p:nvSpPr>
          <p:cNvPr id="3" name="Sisällön paikkamerkki 2"/>
          <p:cNvSpPr>
            <a:spLocks noGrp="1"/>
          </p:cNvSpPr>
          <p:nvPr>
            <p:ph sz="half" idx="1"/>
          </p:nvPr>
        </p:nvSpPr>
        <p:spPr>
          <a:xfrm>
            <a:off x="609600" y="1692998"/>
            <a:ext cx="5384800" cy="4433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97600" y="1692998"/>
            <a:ext cx="5384800" cy="4433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Picture 7">
            <a:extLst>
              <a:ext uri="{FF2B5EF4-FFF2-40B4-BE49-F238E27FC236}">
                <a16:creationId xmlns:a16="http://schemas.microsoft.com/office/drawing/2014/main" id="{087E7923-90D5-41BC-987E-68CC0832DD67}"/>
              </a:ext>
            </a:extLst>
          </p:cNvPr>
          <p:cNvPicPr>
            <a:picLocks noChangeAspect="1"/>
          </p:cNvPicPr>
          <p:nvPr userDrawn="1"/>
        </p:nvPicPr>
        <p:blipFill>
          <a:blip r:embed="rId2"/>
          <a:stretch>
            <a:fillRect/>
          </a:stretch>
        </p:blipFill>
        <p:spPr>
          <a:xfrm>
            <a:off x="9995734" y="354846"/>
            <a:ext cx="1650040" cy="862766"/>
          </a:xfrm>
          <a:prstGeom prst="rect">
            <a:avLst/>
          </a:prstGeom>
        </p:spPr>
      </p:pic>
    </p:spTree>
    <p:extLst>
      <p:ext uri="{BB962C8B-B14F-4D97-AF65-F5344CB8AC3E}">
        <p14:creationId xmlns:p14="http://schemas.microsoft.com/office/powerpoint/2010/main" val="184640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601" y="318697"/>
            <a:ext cx="10972800" cy="1143000"/>
          </a:xfrm>
        </p:spPr>
        <p:txBody>
          <a:bodyPr/>
          <a:lstStyle>
            <a:lvl1pPr>
              <a:defRPr/>
            </a:lvl1pPr>
          </a:lstStyle>
          <a:p>
            <a:r>
              <a:rPr lang="fi-FI" dirty="0"/>
              <a:t>Muokkaa perustyylejä naps.</a:t>
            </a:r>
          </a:p>
        </p:txBody>
      </p:sp>
      <p:sp>
        <p:nvSpPr>
          <p:cNvPr id="3" name="Tekstin paikkamerkki 2"/>
          <p:cNvSpPr>
            <a:spLocks noGrp="1"/>
          </p:cNvSpPr>
          <p:nvPr>
            <p:ph type="body" idx="1"/>
          </p:nvPr>
        </p:nvSpPr>
        <p:spPr>
          <a:xfrm>
            <a:off x="609600" y="170784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609600" y="2356900"/>
            <a:ext cx="5386917" cy="37692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6193368" y="1717137"/>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356900"/>
            <a:ext cx="5389033" cy="3769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F18FD63B-E4DA-8B4D-8C23-7527ADD7EE3E}" type="datetimeFigureOut">
              <a:rPr lang="fi-FI" smtClean="0"/>
              <a:t>21.9.2021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D1C7665C-A0FF-6D45-A447-19B8BCF8E715}" type="slidenum">
              <a:rPr lang="fi-FI" smtClean="0"/>
              <a:t>‹#›</a:t>
            </a:fld>
            <a:endParaRPr lang="fi-FI"/>
          </a:p>
        </p:txBody>
      </p:sp>
      <p:pic>
        <p:nvPicPr>
          <p:cNvPr id="10" name="Picture 9">
            <a:extLst>
              <a:ext uri="{FF2B5EF4-FFF2-40B4-BE49-F238E27FC236}">
                <a16:creationId xmlns:a16="http://schemas.microsoft.com/office/drawing/2014/main" id="{3676FBDD-CD13-4376-924A-C85A878A234D}"/>
              </a:ext>
            </a:extLst>
          </p:cNvPr>
          <p:cNvPicPr>
            <a:picLocks noChangeAspect="1"/>
          </p:cNvPicPr>
          <p:nvPr userDrawn="1"/>
        </p:nvPicPr>
        <p:blipFill>
          <a:blip r:embed="rId2"/>
          <a:stretch>
            <a:fillRect/>
          </a:stretch>
        </p:blipFill>
        <p:spPr>
          <a:xfrm>
            <a:off x="9995734" y="354846"/>
            <a:ext cx="1650040" cy="862766"/>
          </a:xfrm>
          <a:prstGeom prst="rect">
            <a:avLst/>
          </a:prstGeom>
        </p:spPr>
      </p:pic>
    </p:spTree>
    <p:extLst>
      <p:ext uri="{BB962C8B-B14F-4D97-AF65-F5344CB8AC3E}">
        <p14:creationId xmlns:p14="http://schemas.microsoft.com/office/powerpoint/2010/main" val="423818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672974" y="214729"/>
            <a:ext cx="10972800" cy="1143000"/>
          </a:xfrm>
        </p:spPr>
        <p:txBody>
          <a:bodyPr/>
          <a:lstStyle/>
          <a:p>
            <a:r>
              <a:rPr lang="fi-FI"/>
              <a:t>Muokkaa perustyylejä naps.</a:t>
            </a:r>
          </a:p>
        </p:txBody>
      </p:sp>
      <p:sp>
        <p:nvSpPr>
          <p:cNvPr id="3" name="Päivämäärän paikkamerkki 2"/>
          <p:cNvSpPr>
            <a:spLocks noGrp="1"/>
          </p:cNvSpPr>
          <p:nvPr>
            <p:ph type="dt" sz="half" idx="10"/>
          </p:nvPr>
        </p:nvSpPr>
        <p:spPr/>
        <p:txBody>
          <a:bodyPr/>
          <a:lstStyle/>
          <a:p>
            <a:fld id="{F18FD63B-E4DA-8B4D-8C23-7527ADD7EE3E}" type="datetimeFigureOut">
              <a:rPr lang="fi-FI" smtClean="0"/>
              <a:t>21.9.2021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1C7665C-A0FF-6D45-A447-19B8BCF8E715}" type="slidenum">
              <a:rPr lang="fi-FI" smtClean="0"/>
              <a:t>‹#›</a:t>
            </a:fld>
            <a:endParaRPr lang="fi-FI"/>
          </a:p>
        </p:txBody>
      </p:sp>
      <p:pic>
        <p:nvPicPr>
          <p:cNvPr id="6" name="Picture 5">
            <a:extLst>
              <a:ext uri="{FF2B5EF4-FFF2-40B4-BE49-F238E27FC236}">
                <a16:creationId xmlns:a16="http://schemas.microsoft.com/office/drawing/2014/main" id="{61A6F6C7-F0D2-40F3-9010-EAC306EA27CB}"/>
              </a:ext>
            </a:extLst>
          </p:cNvPr>
          <p:cNvPicPr>
            <a:picLocks noChangeAspect="1"/>
          </p:cNvPicPr>
          <p:nvPr userDrawn="1"/>
        </p:nvPicPr>
        <p:blipFill>
          <a:blip r:embed="rId2"/>
          <a:stretch>
            <a:fillRect/>
          </a:stretch>
        </p:blipFill>
        <p:spPr>
          <a:xfrm>
            <a:off x="9995734" y="354846"/>
            <a:ext cx="1650040" cy="862766"/>
          </a:xfrm>
          <a:prstGeom prst="rect">
            <a:avLst/>
          </a:prstGeom>
        </p:spPr>
      </p:pic>
    </p:spTree>
    <p:extLst>
      <p:ext uri="{BB962C8B-B14F-4D97-AF65-F5344CB8AC3E}">
        <p14:creationId xmlns:p14="http://schemas.microsoft.com/office/powerpoint/2010/main" val="173506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18FD63B-E4DA-8B4D-8C23-7527ADD7EE3E}" type="datetimeFigureOut">
              <a:rPr lang="fi-FI" smtClean="0"/>
              <a:t>21.9.2021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D1C7665C-A0FF-6D45-A447-19B8BCF8E715}" type="slidenum">
              <a:rPr lang="fi-FI" smtClean="0"/>
              <a:t>‹#›</a:t>
            </a:fld>
            <a:endParaRPr lang="fi-FI"/>
          </a:p>
        </p:txBody>
      </p:sp>
      <p:pic>
        <p:nvPicPr>
          <p:cNvPr id="5" name="Picture 4">
            <a:extLst>
              <a:ext uri="{FF2B5EF4-FFF2-40B4-BE49-F238E27FC236}">
                <a16:creationId xmlns:a16="http://schemas.microsoft.com/office/drawing/2014/main" id="{B01218A4-E7F9-4D35-B047-6C30C87BF2ED}"/>
              </a:ext>
            </a:extLst>
          </p:cNvPr>
          <p:cNvPicPr>
            <a:picLocks noChangeAspect="1"/>
          </p:cNvPicPr>
          <p:nvPr userDrawn="1"/>
        </p:nvPicPr>
        <p:blipFill>
          <a:blip r:embed="rId3"/>
          <a:stretch>
            <a:fillRect/>
          </a:stretch>
        </p:blipFill>
        <p:spPr>
          <a:xfrm>
            <a:off x="2810440" y="3856305"/>
            <a:ext cx="6915150" cy="1390650"/>
          </a:xfrm>
          <a:prstGeom prst="rect">
            <a:avLst/>
          </a:prstGeom>
        </p:spPr>
      </p:pic>
    </p:spTree>
    <p:extLst>
      <p:ext uri="{BB962C8B-B14F-4D97-AF65-F5344CB8AC3E}">
        <p14:creationId xmlns:p14="http://schemas.microsoft.com/office/powerpoint/2010/main" val="137397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1435100"/>
            <a:ext cx="4011084" cy="1162050"/>
          </a:xfrm>
        </p:spPr>
        <p:txBody>
          <a:bodyPr anchor="b"/>
          <a:lstStyle>
            <a:lvl1pPr algn="l">
              <a:defRPr sz="2000" b="1"/>
            </a:lvl1pPr>
          </a:lstStyle>
          <a:p>
            <a:r>
              <a:rPr lang="fi-FI" dirty="0"/>
              <a:t>Muokkaa perustyylejä naps.</a:t>
            </a:r>
          </a:p>
        </p:txBody>
      </p:sp>
      <p:sp>
        <p:nvSpPr>
          <p:cNvPr id="3" name="Sisällön paikkamerkki 2"/>
          <p:cNvSpPr>
            <a:spLocks noGrp="1"/>
          </p:cNvSpPr>
          <p:nvPr>
            <p:ph idx="1"/>
          </p:nvPr>
        </p:nvSpPr>
        <p:spPr>
          <a:xfrm>
            <a:off x="4766733" y="1435101"/>
            <a:ext cx="6815667"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609601" y="2692641"/>
            <a:ext cx="4011084" cy="3433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5" name="Päivämäärän paikkamerkki 4"/>
          <p:cNvSpPr>
            <a:spLocks noGrp="1"/>
          </p:cNvSpPr>
          <p:nvPr>
            <p:ph type="dt" sz="half" idx="10"/>
          </p:nvPr>
        </p:nvSpPr>
        <p:spPr/>
        <p:txBody>
          <a:bodyPr/>
          <a:lstStyle/>
          <a:p>
            <a:fld id="{F18FD63B-E4DA-8B4D-8C23-7527ADD7EE3E}" type="datetimeFigureOut">
              <a:rPr lang="fi-FI" smtClean="0"/>
              <a:t>21.9.2021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1C7665C-A0FF-6D45-A447-19B8BCF8E715}" type="slidenum">
              <a:rPr lang="fi-FI" smtClean="0"/>
              <a:t>‹#›</a:t>
            </a:fld>
            <a:endParaRPr lang="fi-FI"/>
          </a:p>
        </p:txBody>
      </p:sp>
      <p:pic>
        <p:nvPicPr>
          <p:cNvPr id="9" name="Picture 8">
            <a:extLst>
              <a:ext uri="{FF2B5EF4-FFF2-40B4-BE49-F238E27FC236}">
                <a16:creationId xmlns:a16="http://schemas.microsoft.com/office/drawing/2014/main" id="{381DF88C-E165-48AD-A165-6C10D0631C64}"/>
              </a:ext>
            </a:extLst>
          </p:cNvPr>
          <p:cNvPicPr>
            <a:picLocks noChangeAspect="1"/>
          </p:cNvPicPr>
          <p:nvPr userDrawn="1"/>
        </p:nvPicPr>
        <p:blipFill>
          <a:blip r:embed="rId2"/>
          <a:stretch>
            <a:fillRect/>
          </a:stretch>
        </p:blipFill>
        <p:spPr>
          <a:xfrm>
            <a:off x="9995734" y="354846"/>
            <a:ext cx="1650040" cy="862766"/>
          </a:xfrm>
          <a:prstGeom prst="rect">
            <a:avLst/>
          </a:prstGeom>
        </p:spPr>
      </p:pic>
    </p:spTree>
    <p:extLst>
      <p:ext uri="{BB962C8B-B14F-4D97-AF65-F5344CB8AC3E}">
        <p14:creationId xmlns:p14="http://schemas.microsoft.com/office/powerpoint/2010/main" val="4067103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1274089"/>
            <a:ext cx="109728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609600" y="2657365"/>
            <a:ext cx="10972800" cy="346879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FD63B-E4DA-8B4D-8C23-7527ADD7EE3E}" type="datetimeFigureOut">
              <a:rPr lang="fi-FI" smtClean="0"/>
              <a:t>21.9.2021</a:t>
            </a:fld>
            <a:endParaRPr lang="fi-FI"/>
          </a:p>
        </p:txBody>
      </p:sp>
      <p:sp>
        <p:nvSpPr>
          <p:cNvPr id="5" name="Alatunnisteen paikkamerk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7665C-A0FF-6D45-A447-19B8BCF8E715}" type="slidenum">
              <a:rPr lang="fi-FI" smtClean="0"/>
              <a:t>‹#›</a:t>
            </a:fld>
            <a:endParaRPr lang="fi-FI"/>
          </a:p>
        </p:txBody>
      </p:sp>
    </p:spTree>
    <p:extLst>
      <p:ext uri="{BB962C8B-B14F-4D97-AF65-F5344CB8AC3E}">
        <p14:creationId xmlns:p14="http://schemas.microsoft.com/office/powerpoint/2010/main" val="393727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Light"/>
          <a:ea typeface="+mn-ea"/>
          <a:cs typeface="Lato Light"/>
        </a:defRPr>
      </a:lvl1pPr>
      <a:lvl2pPr marL="742950" indent="-285750" algn="l" defTabSz="457200" rtl="0" eaLnBrk="1" latinLnBrk="0" hangingPunct="1">
        <a:spcBef>
          <a:spcPct val="20000"/>
        </a:spcBef>
        <a:buFont typeface="Arial"/>
        <a:buChar char="–"/>
        <a:defRPr sz="2800" b="0" i="0" kern="1200">
          <a:solidFill>
            <a:schemeClr val="tx1"/>
          </a:solidFill>
          <a:latin typeface="Lato Light"/>
          <a:ea typeface="+mn-ea"/>
          <a:cs typeface="Lato Light"/>
        </a:defRPr>
      </a:lvl2pPr>
      <a:lvl3pPr marL="1143000" indent="-228600" algn="l" defTabSz="457200" rtl="0" eaLnBrk="1" latinLnBrk="0" hangingPunct="1">
        <a:spcBef>
          <a:spcPct val="20000"/>
        </a:spcBef>
        <a:buFont typeface="Arial"/>
        <a:buChar char="•"/>
        <a:defRPr sz="2400" b="0" i="0" kern="1200">
          <a:solidFill>
            <a:schemeClr val="tx1"/>
          </a:solidFill>
          <a:latin typeface="Lato Light"/>
          <a:ea typeface="+mn-ea"/>
          <a:cs typeface="Lato Light"/>
        </a:defRPr>
      </a:lvl3pPr>
      <a:lvl4pPr marL="1600200" indent="-228600" algn="l" defTabSz="457200" rtl="0" eaLnBrk="1" latinLnBrk="0" hangingPunct="1">
        <a:spcBef>
          <a:spcPct val="20000"/>
        </a:spcBef>
        <a:buFont typeface="Arial"/>
        <a:buChar char="–"/>
        <a:defRPr sz="2000" b="0" i="0" kern="1200">
          <a:solidFill>
            <a:schemeClr val="tx1"/>
          </a:solidFill>
          <a:latin typeface="Lato Light"/>
          <a:ea typeface="+mn-ea"/>
          <a:cs typeface="Lato Light"/>
        </a:defRPr>
      </a:lvl4pPr>
      <a:lvl5pPr marL="2057400" indent="-228600" algn="l" defTabSz="457200" rtl="0" eaLnBrk="1" latinLnBrk="0" hangingPunct="1">
        <a:spcBef>
          <a:spcPct val="20000"/>
        </a:spcBef>
        <a:buFont typeface="Arial"/>
        <a:buChar char="»"/>
        <a:defRPr sz="2000" b="0" i="0" kern="1200">
          <a:solidFill>
            <a:schemeClr val="tx1"/>
          </a:solidFill>
          <a:latin typeface="Lato Light"/>
          <a:ea typeface="+mn-ea"/>
          <a:cs typeface="La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5F581-AB1F-45FE-9001-098C4DC27424}"/>
              </a:ext>
            </a:extLst>
          </p:cNvPr>
          <p:cNvSpPr txBox="1">
            <a:spLocks noGrp="1"/>
          </p:cNvSpPr>
          <p:nvPr>
            <p:ph type="ctrTitle"/>
          </p:nvPr>
        </p:nvSpPr>
        <p:spPr>
          <a:xfrm>
            <a:off x="3872753" y="2228671"/>
            <a:ext cx="4446494" cy="1200329"/>
          </a:xfrm>
          <a:prstGeom prst="rect">
            <a:avLst/>
          </a:prstGeom>
          <a:noFill/>
        </p:spPr>
        <p:txBody>
          <a:bodyPr wrap="square" rtlCol="0">
            <a:spAutoFit/>
          </a:bodyPr>
          <a:lstStyle/>
          <a:p>
            <a:pPr algn="ctr"/>
            <a:r>
              <a:rPr lang="en-US" sz="7200" dirty="0">
                <a:solidFill>
                  <a:schemeClr val="bg1"/>
                </a:solidFill>
                <a:latin typeface="Lato" panose="020F0502020204030203" pitchFamily="34" charset="0"/>
                <a:cs typeface="Gotham Thin"/>
              </a:rPr>
              <a:t>Senso</a:t>
            </a:r>
            <a:endParaRPr lang="en-US" sz="7200" dirty="0">
              <a:solidFill>
                <a:schemeClr val="bg1"/>
              </a:solidFill>
              <a:latin typeface="Lato" panose="020F0502020204030203" pitchFamily="34" charset="0"/>
              <a:cs typeface="Gotham Book"/>
            </a:endParaRPr>
          </a:p>
        </p:txBody>
      </p:sp>
    </p:spTree>
    <p:extLst>
      <p:ext uri="{BB962C8B-B14F-4D97-AF65-F5344CB8AC3E}">
        <p14:creationId xmlns:p14="http://schemas.microsoft.com/office/powerpoint/2010/main" val="2615459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Warm Up</a:t>
            </a:r>
            <a:endParaRPr lang="en-US" sz="2400" dirty="0"/>
          </a:p>
        </p:txBody>
      </p:sp>
      <p:sp>
        <p:nvSpPr>
          <p:cNvPr id="7" name="TextBox 6">
            <a:extLst>
              <a:ext uri="{FF2B5EF4-FFF2-40B4-BE49-F238E27FC236}">
                <a16:creationId xmlns:a16="http://schemas.microsoft.com/office/drawing/2014/main" id="{ECEEC2FC-A375-44AE-B528-2AEB336F1DDF}"/>
              </a:ext>
            </a:extLst>
          </p:cNvPr>
          <p:cNvSpPr txBox="1"/>
          <p:nvPr/>
        </p:nvSpPr>
        <p:spPr>
          <a:xfrm>
            <a:off x="7243948" y="1923112"/>
            <a:ext cx="4601688" cy="4524315"/>
          </a:xfrm>
          <a:prstGeom prst="rect">
            <a:avLst/>
          </a:prstGeom>
          <a:noFill/>
        </p:spPr>
        <p:txBody>
          <a:bodyPr wrap="square" rtlCol="0">
            <a:spAutoFit/>
          </a:bodyPr>
          <a:lstStyle/>
          <a:p>
            <a:r>
              <a:rPr lang="en-US" sz="1600" dirty="0">
                <a:solidFill>
                  <a:schemeClr val="tx1">
                    <a:lumMod val="75000"/>
                    <a:lumOff val="25000"/>
                  </a:schemeClr>
                </a:solidFill>
              </a:rPr>
              <a:t>Simultaneously, the Senso Play TV monitor displays the directions for the Warm Up (as indicated in the upper left corner):</a:t>
            </a:r>
          </a:p>
          <a:p>
            <a:endParaRPr lang="en-US" sz="1600" dirty="0">
              <a:solidFill>
                <a:schemeClr val="tx1">
                  <a:lumMod val="75000"/>
                  <a:lumOff val="25000"/>
                </a:schemeClr>
              </a:solidFill>
            </a:endParaRPr>
          </a:p>
          <a:p>
            <a:pPr marL="342900" indent="-342900">
              <a:buFont typeface="Arial" panose="020B0604020202020204" pitchFamily="34" charset="0"/>
              <a:buChar char="•"/>
            </a:pPr>
            <a:r>
              <a:rPr lang="en-US" sz="1600" dirty="0">
                <a:solidFill>
                  <a:schemeClr val="tx1">
                    <a:lumMod val="75000"/>
                    <a:lumOff val="25000"/>
                  </a:schemeClr>
                </a:solidFill>
              </a:rPr>
              <a:t>Start with both feet on the center plate.</a:t>
            </a:r>
          </a:p>
          <a:p>
            <a:pPr marL="342900" indent="-342900">
              <a:buFont typeface="Arial" panose="020B0604020202020204" pitchFamily="34" charset="0"/>
              <a:buChar char="•"/>
            </a:pPr>
            <a:r>
              <a:rPr lang="en-US" sz="1600" dirty="0">
                <a:solidFill>
                  <a:schemeClr val="tx1">
                    <a:lumMod val="75000"/>
                    <a:lumOff val="25000"/>
                  </a:schemeClr>
                </a:solidFill>
              </a:rPr>
              <a:t>Look at the small gray dot at the center of the screen. Rounded and angular figures will appear to its sides. Respond by alternating between stepping towards the rounded and angular figure.</a:t>
            </a:r>
          </a:p>
          <a:p>
            <a:pPr marL="342900" indent="-342900">
              <a:buFont typeface="Arial" panose="020B0604020202020204" pitchFamily="34" charset="0"/>
              <a:buChar char="•"/>
            </a:pPr>
            <a:r>
              <a:rPr lang="en-US" sz="1600" dirty="0">
                <a:solidFill>
                  <a:schemeClr val="tx1">
                    <a:lumMod val="75000"/>
                    <a:lumOff val="25000"/>
                  </a:schemeClr>
                </a:solidFill>
              </a:rPr>
              <a:t>First the rounded figure, then the angular figure, then the rounded figure, and so on.</a:t>
            </a:r>
          </a:p>
          <a:p>
            <a:pPr marL="342900" indent="-342900">
              <a:buFont typeface="Arial" panose="020B0604020202020204" pitchFamily="34" charset="0"/>
              <a:buChar char="•"/>
            </a:pPr>
            <a:r>
              <a:rPr lang="en-US" sz="1600" dirty="0">
                <a:solidFill>
                  <a:schemeClr val="tx1">
                    <a:lumMod val="75000"/>
                    <a:lumOff val="25000"/>
                  </a:schemeClr>
                </a:solidFill>
              </a:rPr>
              <a:t>If you make a mistake, the correct answer will be displayed.</a:t>
            </a:r>
          </a:p>
          <a:p>
            <a:endParaRPr lang="en-US" sz="1600" i="1" dirty="0">
              <a:solidFill>
                <a:schemeClr val="tx1">
                  <a:lumMod val="75000"/>
                  <a:lumOff val="25000"/>
                </a:schemeClr>
              </a:solidFill>
            </a:endParaRPr>
          </a:p>
          <a:p>
            <a:r>
              <a:rPr lang="en-US" sz="1600" i="1" dirty="0">
                <a:solidFill>
                  <a:schemeClr val="tx1">
                    <a:lumMod val="75000"/>
                    <a:lumOff val="25000"/>
                  </a:schemeClr>
                </a:solidFill>
              </a:rPr>
              <a:t>*At any time, the Assessment can be ended by selecting the “Abort Assessment” button in the upper right of the monitor.</a:t>
            </a:r>
          </a:p>
        </p:txBody>
      </p:sp>
      <p:pic>
        <p:nvPicPr>
          <p:cNvPr id="10" name="Picture 9">
            <a:extLst>
              <a:ext uri="{FF2B5EF4-FFF2-40B4-BE49-F238E27FC236}">
                <a16:creationId xmlns:a16="http://schemas.microsoft.com/office/drawing/2014/main" id="{F07CE59B-F40D-4B7B-ADA2-B91F43D2C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73" y="1896379"/>
            <a:ext cx="6460766" cy="430717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4" name="Arrow: Down 13">
            <a:extLst>
              <a:ext uri="{FF2B5EF4-FFF2-40B4-BE49-F238E27FC236}">
                <a16:creationId xmlns:a16="http://schemas.microsoft.com/office/drawing/2014/main" id="{060FD7EB-8351-4EB5-9A39-0A0367EB154F}"/>
              </a:ext>
            </a:extLst>
          </p:cNvPr>
          <p:cNvSpPr/>
          <p:nvPr/>
        </p:nvSpPr>
        <p:spPr>
          <a:xfrm rot="10800000">
            <a:off x="1049980" y="2081040"/>
            <a:ext cx="484632" cy="6492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7959B903-70DC-45C4-8933-0D3505752478}"/>
              </a:ext>
            </a:extLst>
          </p:cNvPr>
          <p:cNvSpPr/>
          <p:nvPr/>
        </p:nvSpPr>
        <p:spPr>
          <a:xfrm rot="10800000">
            <a:off x="6325846" y="2081040"/>
            <a:ext cx="484632" cy="6492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96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Warm Up</a:t>
            </a:r>
            <a:endParaRPr lang="en-US" sz="2400" dirty="0"/>
          </a:p>
        </p:txBody>
      </p:sp>
      <p:sp>
        <p:nvSpPr>
          <p:cNvPr id="7" name="TextBox 6">
            <a:extLst>
              <a:ext uri="{FF2B5EF4-FFF2-40B4-BE49-F238E27FC236}">
                <a16:creationId xmlns:a16="http://schemas.microsoft.com/office/drawing/2014/main" id="{ECEEC2FC-A375-44AE-B528-2AEB336F1DDF}"/>
              </a:ext>
            </a:extLst>
          </p:cNvPr>
          <p:cNvSpPr txBox="1"/>
          <p:nvPr/>
        </p:nvSpPr>
        <p:spPr>
          <a:xfrm>
            <a:off x="7243948" y="1923112"/>
            <a:ext cx="4601688" cy="4401205"/>
          </a:xfrm>
          <a:prstGeom prst="rect">
            <a:avLst/>
          </a:prstGeom>
          <a:noFill/>
        </p:spPr>
        <p:txBody>
          <a:bodyPr wrap="square" rtlCol="0">
            <a:spAutoFit/>
          </a:bodyPr>
          <a:lstStyle/>
          <a:p>
            <a:r>
              <a:rPr lang="en-US" sz="2200" dirty="0">
                <a:solidFill>
                  <a:schemeClr val="tx1">
                    <a:lumMod val="75000"/>
                    <a:lumOff val="25000"/>
                  </a:schemeClr>
                </a:solidFill>
              </a:rPr>
              <a:t>After you click “Start” on the tablet/computer, the Warm-Up will begin.</a:t>
            </a:r>
          </a:p>
          <a:p>
            <a:endParaRPr lang="en-US" sz="2200" dirty="0">
              <a:solidFill>
                <a:schemeClr val="tx1">
                  <a:lumMod val="75000"/>
                  <a:lumOff val="25000"/>
                </a:schemeClr>
              </a:solidFill>
            </a:endParaRPr>
          </a:p>
          <a:p>
            <a:pPr marL="342900" indent="-342900">
              <a:buFont typeface="Arial" panose="020B0604020202020204" pitchFamily="34" charset="0"/>
              <a:buChar char="•"/>
            </a:pPr>
            <a:r>
              <a:rPr lang="en-US" sz="2200" dirty="0">
                <a:solidFill>
                  <a:schemeClr val="tx1">
                    <a:lumMod val="75000"/>
                    <a:lumOff val="25000"/>
                  </a:schemeClr>
                </a:solidFill>
              </a:rPr>
              <a:t>During the Warm-Up (but not the Assessment), you will hear audio cues that indicate correct/incorrect responses.</a:t>
            </a:r>
          </a:p>
          <a:p>
            <a:pPr marL="342900" indent="-342900">
              <a:buFont typeface="Arial" panose="020B0604020202020204" pitchFamily="34" charset="0"/>
              <a:buChar char="•"/>
            </a:pPr>
            <a:r>
              <a:rPr lang="en-US" sz="2200" dirty="0">
                <a:solidFill>
                  <a:schemeClr val="tx1">
                    <a:lumMod val="75000"/>
                    <a:lumOff val="25000"/>
                  </a:schemeClr>
                </a:solidFill>
              </a:rPr>
              <a:t>At the bottom of the screen, you will see a green status bar that indicates how much time is left.</a:t>
            </a:r>
          </a:p>
          <a:p>
            <a:endParaRPr lang="en-US" sz="2200" dirty="0">
              <a:solidFill>
                <a:schemeClr val="tx1">
                  <a:lumMod val="75000"/>
                  <a:lumOff val="25000"/>
                </a:schemeClr>
              </a:solidFill>
            </a:endParaRPr>
          </a:p>
          <a:p>
            <a:r>
              <a:rPr lang="en-US" sz="1600" i="1" dirty="0">
                <a:solidFill>
                  <a:schemeClr val="tx1">
                    <a:lumMod val="75000"/>
                    <a:lumOff val="25000"/>
                  </a:schemeClr>
                </a:solidFill>
              </a:rPr>
              <a:t>*The Warm-Up is approximately one minute long.</a:t>
            </a:r>
            <a:r>
              <a:rPr lang="en-US" sz="1600" dirty="0">
                <a:solidFill>
                  <a:schemeClr val="tx1">
                    <a:lumMod val="75000"/>
                    <a:lumOff val="25000"/>
                  </a:schemeClr>
                </a:solidFill>
              </a:rPr>
              <a:t> </a:t>
            </a:r>
          </a:p>
        </p:txBody>
      </p:sp>
      <p:pic>
        <p:nvPicPr>
          <p:cNvPr id="9" name="Picture 8">
            <a:extLst>
              <a:ext uri="{FF2B5EF4-FFF2-40B4-BE49-F238E27FC236}">
                <a16:creationId xmlns:a16="http://schemas.microsoft.com/office/drawing/2014/main" id="{492CB9FC-01CE-4612-B685-03F3EDE22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74" y="1893552"/>
            <a:ext cx="6460766" cy="430717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2" name="Arrow: Down 11">
            <a:extLst>
              <a:ext uri="{FF2B5EF4-FFF2-40B4-BE49-F238E27FC236}">
                <a16:creationId xmlns:a16="http://schemas.microsoft.com/office/drawing/2014/main" id="{A05C1038-5CB9-4AC6-B890-F0D5040540F6}"/>
              </a:ext>
            </a:extLst>
          </p:cNvPr>
          <p:cNvSpPr/>
          <p:nvPr/>
        </p:nvSpPr>
        <p:spPr>
          <a:xfrm rot="19423258">
            <a:off x="1280997" y="5488068"/>
            <a:ext cx="484632" cy="6492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357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Warm Up</a:t>
            </a:r>
            <a:endParaRPr lang="en-US" sz="2400" dirty="0"/>
          </a:p>
        </p:txBody>
      </p:sp>
      <p:sp>
        <p:nvSpPr>
          <p:cNvPr id="7" name="TextBox 6">
            <a:extLst>
              <a:ext uri="{FF2B5EF4-FFF2-40B4-BE49-F238E27FC236}">
                <a16:creationId xmlns:a16="http://schemas.microsoft.com/office/drawing/2014/main" id="{ECEEC2FC-A375-44AE-B528-2AEB336F1DDF}"/>
              </a:ext>
            </a:extLst>
          </p:cNvPr>
          <p:cNvSpPr txBox="1"/>
          <p:nvPr/>
        </p:nvSpPr>
        <p:spPr>
          <a:xfrm>
            <a:off x="7243948" y="1923112"/>
            <a:ext cx="4601688" cy="1107996"/>
          </a:xfrm>
          <a:prstGeom prst="rect">
            <a:avLst/>
          </a:prstGeom>
          <a:noFill/>
        </p:spPr>
        <p:txBody>
          <a:bodyPr wrap="square" rtlCol="0">
            <a:spAutoFit/>
          </a:bodyPr>
          <a:lstStyle/>
          <a:p>
            <a:r>
              <a:rPr lang="en-US" sz="2200" dirty="0">
                <a:solidFill>
                  <a:schemeClr val="tx1">
                    <a:lumMod val="75000"/>
                    <a:lumOff val="25000"/>
                  </a:schemeClr>
                </a:solidFill>
              </a:rPr>
              <a:t>While the Warm-Up is running, the tablet/computer screen will indicate that the Warm-Up is in progress.</a:t>
            </a:r>
          </a:p>
        </p:txBody>
      </p:sp>
      <p:pic>
        <p:nvPicPr>
          <p:cNvPr id="10" name="Picture 9">
            <a:extLst>
              <a:ext uri="{FF2B5EF4-FFF2-40B4-BE49-F238E27FC236}">
                <a16:creationId xmlns:a16="http://schemas.microsoft.com/office/drawing/2014/main" id="{CCC4D7E7-4581-4D66-A7EA-46DA39382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74" y="1889259"/>
            <a:ext cx="6460766" cy="430717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444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Assessment</a:t>
            </a:r>
            <a:endParaRPr lang="en-US" sz="2400" dirty="0"/>
          </a:p>
        </p:txBody>
      </p:sp>
      <p:sp>
        <p:nvSpPr>
          <p:cNvPr id="7" name="TextBox 6">
            <a:extLst>
              <a:ext uri="{FF2B5EF4-FFF2-40B4-BE49-F238E27FC236}">
                <a16:creationId xmlns:a16="http://schemas.microsoft.com/office/drawing/2014/main" id="{ECEEC2FC-A375-44AE-B528-2AEB336F1DDF}"/>
              </a:ext>
            </a:extLst>
          </p:cNvPr>
          <p:cNvSpPr txBox="1"/>
          <p:nvPr/>
        </p:nvSpPr>
        <p:spPr>
          <a:xfrm>
            <a:off x="7243948" y="1923112"/>
            <a:ext cx="4601688" cy="1446550"/>
          </a:xfrm>
          <a:prstGeom prst="rect">
            <a:avLst/>
          </a:prstGeom>
          <a:noFill/>
        </p:spPr>
        <p:txBody>
          <a:bodyPr wrap="square" rtlCol="0">
            <a:spAutoFit/>
          </a:bodyPr>
          <a:lstStyle/>
          <a:p>
            <a:r>
              <a:rPr lang="en-US" sz="2200" dirty="0">
                <a:solidFill>
                  <a:schemeClr val="tx1">
                    <a:lumMod val="75000"/>
                    <a:lumOff val="25000"/>
                  </a:schemeClr>
                </a:solidFill>
              </a:rPr>
              <a:t>When the Warm-Up has ended, the client will see the SAME instructions before the actual Assessment (as indicated in the upper left corner). </a:t>
            </a:r>
          </a:p>
        </p:txBody>
      </p:sp>
      <p:pic>
        <p:nvPicPr>
          <p:cNvPr id="10" name="Picture 9">
            <a:extLst>
              <a:ext uri="{FF2B5EF4-FFF2-40B4-BE49-F238E27FC236}">
                <a16:creationId xmlns:a16="http://schemas.microsoft.com/office/drawing/2014/main" id="{B3A84B35-0210-48D0-8BD1-F72628997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74" y="1902138"/>
            <a:ext cx="6460766" cy="430717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2" name="Arrow: Down 11">
            <a:extLst>
              <a:ext uri="{FF2B5EF4-FFF2-40B4-BE49-F238E27FC236}">
                <a16:creationId xmlns:a16="http://schemas.microsoft.com/office/drawing/2014/main" id="{8F463B78-A542-4431-95C2-BBE8F381FEEF}"/>
              </a:ext>
            </a:extLst>
          </p:cNvPr>
          <p:cNvSpPr/>
          <p:nvPr/>
        </p:nvSpPr>
        <p:spPr>
          <a:xfrm rot="10800000">
            <a:off x="1088618" y="2081040"/>
            <a:ext cx="484632" cy="6492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77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Assessment</a:t>
            </a:r>
            <a:endParaRPr lang="en-US" sz="2400" dirty="0"/>
          </a:p>
        </p:txBody>
      </p:sp>
      <p:sp>
        <p:nvSpPr>
          <p:cNvPr id="7" name="TextBox 6">
            <a:extLst>
              <a:ext uri="{FF2B5EF4-FFF2-40B4-BE49-F238E27FC236}">
                <a16:creationId xmlns:a16="http://schemas.microsoft.com/office/drawing/2014/main" id="{ECEEC2FC-A375-44AE-B528-2AEB336F1DDF}"/>
              </a:ext>
            </a:extLst>
          </p:cNvPr>
          <p:cNvSpPr txBox="1"/>
          <p:nvPr/>
        </p:nvSpPr>
        <p:spPr>
          <a:xfrm>
            <a:off x="7243948" y="1923112"/>
            <a:ext cx="4601688" cy="2462213"/>
          </a:xfrm>
          <a:prstGeom prst="rect">
            <a:avLst/>
          </a:prstGeom>
          <a:noFill/>
        </p:spPr>
        <p:txBody>
          <a:bodyPr wrap="square" rtlCol="0">
            <a:spAutoFit/>
          </a:bodyPr>
          <a:lstStyle/>
          <a:p>
            <a:r>
              <a:rPr lang="en-US" sz="2200" dirty="0">
                <a:solidFill>
                  <a:schemeClr val="tx1">
                    <a:lumMod val="75000"/>
                    <a:lumOff val="25000"/>
                  </a:schemeClr>
                </a:solidFill>
              </a:rPr>
              <a:t>After the initial warm-up, you can begin the Assessment by clicking the “Start” button.</a:t>
            </a:r>
          </a:p>
          <a:p>
            <a:endParaRPr lang="en-US" sz="2200" dirty="0">
              <a:solidFill>
                <a:schemeClr val="tx1">
                  <a:lumMod val="75000"/>
                  <a:lumOff val="25000"/>
                </a:schemeClr>
              </a:solidFill>
            </a:endParaRPr>
          </a:p>
          <a:p>
            <a:r>
              <a:rPr lang="en-US" sz="2200" dirty="0">
                <a:solidFill>
                  <a:schemeClr val="tx1">
                    <a:lumMod val="75000"/>
                    <a:lumOff val="25000"/>
                  </a:schemeClr>
                </a:solidFill>
              </a:rPr>
              <a:t>However, you can have the client do the Warm-Up again by selecting, “Repeat Warm-Up.”</a:t>
            </a:r>
          </a:p>
        </p:txBody>
      </p:sp>
      <p:pic>
        <p:nvPicPr>
          <p:cNvPr id="13" name="Picture 12">
            <a:extLst>
              <a:ext uri="{FF2B5EF4-FFF2-40B4-BE49-F238E27FC236}">
                <a16:creationId xmlns:a16="http://schemas.microsoft.com/office/drawing/2014/main" id="{EBA52EAC-73D4-41AA-A977-3CF746F3E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74" y="1889259"/>
            <a:ext cx="6460766" cy="4307178"/>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5" name="Arrow: Down 14">
            <a:extLst>
              <a:ext uri="{FF2B5EF4-FFF2-40B4-BE49-F238E27FC236}">
                <a16:creationId xmlns:a16="http://schemas.microsoft.com/office/drawing/2014/main" id="{601ADC6B-70A6-4815-B913-F1B06F19D6AD}"/>
              </a:ext>
            </a:extLst>
          </p:cNvPr>
          <p:cNvSpPr/>
          <p:nvPr/>
        </p:nvSpPr>
        <p:spPr>
          <a:xfrm rot="5400000">
            <a:off x="5805147" y="3506687"/>
            <a:ext cx="484632" cy="6492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4D472FC5-9633-4457-A52B-CE5CD1066508}"/>
              </a:ext>
            </a:extLst>
          </p:cNvPr>
          <p:cNvSpPr/>
          <p:nvPr/>
        </p:nvSpPr>
        <p:spPr>
          <a:xfrm rot="16200000">
            <a:off x="950529" y="3506686"/>
            <a:ext cx="484632" cy="6492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648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Assessment</a:t>
            </a:r>
            <a:endParaRPr lang="en-US" sz="2400" dirty="0"/>
          </a:p>
        </p:txBody>
      </p:sp>
      <p:sp>
        <p:nvSpPr>
          <p:cNvPr id="7" name="TextBox 6">
            <a:extLst>
              <a:ext uri="{FF2B5EF4-FFF2-40B4-BE49-F238E27FC236}">
                <a16:creationId xmlns:a16="http://schemas.microsoft.com/office/drawing/2014/main" id="{ECEEC2FC-A375-44AE-B528-2AEB336F1DDF}"/>
              </a:ext>
            </a:extLst>
          </p:cNvPr>
          <p:cNvSpPr txBox="1"/>
          <p:nvPr/>
        </p:nvSpPr>
        <p:spPr>
          <a:xfrm>
            <a:off x="7243948" y="1923112"/>
            <a:ext cx="4601688" cy="2031325"/>
          </a:xfrm>
          <a:prstGeom prst="rect">
            <a:avLst/>
          </a:prstGeom>
          <a:noFill/>
        </p:spPr>
        <p:txBody>
          <a:bodyPr wrap="square" rtlCol="0">
            <a:spAutoFit/>
          </a:bodyPr>
          <a:lstStyle/>
          <a:p>
            <a:r>
              <a:rPr lang="en-US" sz="2200" dirty="0">
                <a:solidFill>
                  <a:schemeClr val="tx1">
                    <a:lumMod val="75000"/>
                    <a:lumOff val="25000"/>
                  </a:schemeClr>
                </a:solidFill>
              </a:rPr>
              <a:t>Again, the same instructions apply to the actual Assessment, and the green status bar will indicate the amount to time remaining.</a:t>
            </a:r>
          </a:p>
          <a:p>
            <a:endParaRPr lang="en-US" sz="2200" dirty="0">
              <a:solidFill>
                <a:schemeClr val="tx1">
                  <a:lumMod val="75000"/>
                  <a:lumOff val="25000"/>
                </a:schemeClr>
              </a:solidFill>
            </a:endParaRPr>
          </a:p>
          <a:p>
            <a:r>
              <a:rPr lang="en-US" sz="1600" i="1" dirty="0">
                <a:solidFill>
                  <a:schemeClr val="tx1">
                    <a:lumMod val="75000"/>
                    <a:lumOff val="25000"/>
                  </a:schemeClr>
                </a:solidFill>
              </a:rPr>
              <a:t>*The Assessment is approximately two minutes long.</a:t>
            </a:r>
            <a:r>
              <a:rPr lang="en-US" sz="1600" dirty="0">
                <a:solidFill>
                  <a:schemeClr val="tx1">
                    <a:lumMod val="75000"/>
                    <a:lumOff val="25000"/>
                  </a:schemeClr>
                </a:solidFill>
              </a:rPr>
              <a:t> </a:t>
            </a:r>
          </a:p>
        </p:txBody>
      </p:sp>
      <p:pic>
        <p:nvPicPr>
          <p:cNvPr id="8" name="Picture 7">
            <a:extLst>
              <a:ext uri="{FF2B5EF4-FFF2-40B4-BE49-F238E27FC236}">
                <a16:creationId xmlns:a16="http://schemas.microsoft.com/office/drawing/2014/main" id="{0BFE1E57-0EB2-4695-85CD-E20D8C04D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73" y="1889260"/>
            <a:ext cx="6460767" cy="4307178"/>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4" name="Arrow: Down 13">
            <a:extLst>
              <a:ext uri="{FF2B5EF4-FFF2-40B4-BE49-F238E27FC236}">
                <a16:creationId xmlns:a16="http://schemas.microsoft.com/office/drawing/2014/main" id="{8D497C98-8DDB-4DA8-9730-3EF37CDF2B1F}"/>
              </a:ext>
            </a:extLst>
          </p:cNvPr>
          <p:cNvSpPr/>
          <p:nvPr/>
        </p:nvSpPr>
        <p:spPr>
          <a:xfrm rot="19545689">
            <a:off x="4250156" y="5469397"/>
            <a:ext cx="484632" cy="6492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5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Assessment</a:t>
            </a:r>
            <a:endParaRPr lang="en-US" sz="2400" dirty="0"/>
          </a:p>
        </p:txBody>
      </p:sp>
      <p:sp>
        <p:nvSpPr>
          <p:cNvPr id="7" name="TextBox 6">
            <a:extLst>
              <a:ext uri="{FF2B5EF4-FFF2-40B4-BE49-F238E27FC236}">
                <a16:creationId xmlns:a16="http://schemas.microsoft.com/office/drawing/2014/main" id="{ECEEC2FC-A375-44AE-B528-2AEB336F1DDF}"/>
              </a:ext>
            </a:extLst>
          </p:cNvPr>
          <p:cNvSpPr txBox="1"/>
          <p:nvPr/>
        </p:nvSpPr>
        <p:spPr>
          <a:xfrm>
            <a:off x="7243948" y="1923112"/>
            <a:ext cx="4601688" cy="1107996"/>
          </a:xfrm>
          <a:prstGeom prst="rect">
            <a:avLst/>
          </a:prstGeom>
          <a:noFill/>
        </p:spPr>
        <p:txBody>
          <a:bodyPr wrap="square" rtlCol="0">
            <a:spAutoFit/>
          </a:bodyPr>
          <a:lstStyle/>
          <a:p>
            <a:r>
              <a:rPr lang="en-US" sz="2200" dirty="0">
                <a:solidFill>
                  <a:schemeClr val="tx1">
                    <a:lumMod val="75000"/>
                    <a:lumOff val="25000"/>
                  </a:schemeClr>
                </a:solidFill>
              </a:rPr>
              <a:t>While the Assessment is running, the tablet/computer screen will indicate that the Assessment is in progress.</a:t>
            </a:r>
          </a:p>
        </p:txBody>
      </p:sp>
      <p:pic>
        <p:nvPicPr>
          <p:cNvPr id="8" name="Picture 7">
            <a:extLst>
              <a:ext uri="{FF2B5EF4-FFF2-40B4-BE49-F238E27FC236}">
                <a16:creationId xmlns:a16="http://schemas.microsoft.com/office/drawing/2014/main" id="{C9BED898-0534-4CCB-A8F6-EC5EF9398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73" y="1884966"/>
            <a:ext cx="6460767" cy="430717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372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Assessment Results</a:t>
            </a:r>
            <a:endParaRPr lang="en-US" sz="2400" dirty="0"/>
          </a:p>
        </p:txBody>
      </p:sp>
      <p:sp>
        <p:nvSpPr>
          <p:cNvPr id="7" name="TextBox 6">
            <a:extLst>
              <a:ext uri="{FF2B5EF4-FFF2-40B4-BE49-F238E27FC236}">
                <a16:creationId xmlns:a16="http://schemas.microsoft.com/office/drawing/2014/main" id="{ECEEC2FC-A375-44AE-B528-2AEB336F1DDF}"/>
              </a:ext>
            </a:extLst>
          </p:cNvPr>
          <p:cNvSpPr txBox="1"/>
          <p:nvPr/>
        </p:nvSpPr>
        <p:spPr>
          <a:xfrm>
            <a:off x="7243948" y="1923112"/>
            <a:ext cx="4601688" cy="2462213"/>
          </a:xfrm>
          <a:prstGeom prst="rect">
            <a:avLst/>
          </a:prstGeom>
          <a:noFill/>
        </p:spPr>
        <p:txBody>
          <a:bodyPr wrap="square" rtlCol="0">
            <a:spAutoFit/>
          </a:bodyPr>
          <a:lstStyle/>
          <a:p>
            <a:r>
              <a:rPr lang="en-US" sz="2200" dirty="0">
                <a:solidFill>
                  <a:schemeClr val="tx1">
                    <a:lumMod val="75000"/>
                    <a:lumOff val="25000"/>
                  </a:schemeClr>
                </a:solidFill>
              </a:rPr>
              <a:t>When the Flexibility Test is complete, the results are displayed on the tablet/computer.</a:t>
            </a:r>
          </a:p>
          <a:p>
            <a:endParaRPr lang="en-US" sz="2200" dirty="0">
              <a:solidFill>
                <a:schemeClr val="tx1">
                  <a:lumMod val="75000"/>
                  <a:lumOff val="25000"/>
                </a:schemeClr>
              </a:solidFill>
            </a:endParaRPr>
          </a:p>
          <a:p>
            <a:r>
              <a:rPr lang="en-US" sz="2200" dirty="0">
                <a:solidFill>
                  <a:schemeClr val="tx1">
                    <a:lumMod val="75000"/>
                    <a:lumOff val="25000"/>
                  </a:schemeClr>
                </a:solidFill>
              </a:rPr>
              <a:t>Here, you will see the measurements taken: Average Reaction Time and number of Wrong Reactions.</a:t>
            </a:r>
          </a:p>
        </p:txBody>
      </p:sp>
      <p:pic>
        <p:nvPicPr>
          <p:cNvPr id="10" name="Picture 9">
            <a:extLst>
              <a:ext uri="{FF2B5EF4-FFF2-40B4-BE49-F238E27FC236}">
                <a16:creationId xmlns:a16="http://schemas.microsoft.com/office/drawing/2014/main" id="{702F0F5C-20BC-4B81-B717-D41957826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72" y="1884966"/>
            <a:ext cx="6460767" cy="4307178"/>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Right Brace 4">
            <a:extLst>
              <a:ext uri="{FF2B5EF4-FFF2-40B4-BE49-F238E27FC236}">
                <a16:creationId xmlns:a16="http://schemas.microsoft.com/office/drawing/2014/main" id="{8FD74827-37E8-40EB-9826-1ABA99D2781B}"/>
              </a:ext>
            </a:extLst>
          </p:cNvPr>
          <p:cNvSpPr/>
          <p:nvPr/>
        </p:nvSpPr>
        <p:spPr>
          <a:xfrm>
            <a:off x="1876648" y="3223143"/>
            <a:ext cx="323850" cy="55036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313186B6-E560-4920-8B63-2081D3CB3015}"/>
              </a:ext>
            </a:extLst>
          </p:cNvPr>
          <p:cNvSpPr txBox="1"/>
          <p:nvPr/>
        </p:nvSpPr>
        <p:spPr>
          <a:xfrm>
            <a:off x="2200498" y="3337999"/>
            <a:ext cx="1286699" cy="307777"/>
          </a:xfrm>
          <a:prstGeom prst="rect">
            <a:avLst/>
          </a:prstGeom>
          <a:noFill/>
          <a:effectLst>
            <a:outerShdw blurRad="38100" dist="38100" dir="2700000" algn="tl" rotWithShape="0">
              <a:prstClr val="black">
                <a:alpha val="40000"/>
              </a:prstClr>
            </a:outerShdw>
          </a:effectLst>
        </p:spPr>
        <p:txBody>
          <a:bodyPr wrap="none" rtlCol="0">
            <a:spAutoFit/>
          </a:bodyPr>
          <a:lstStyle/>
          <a:p>
            <a:r>
              <a:rPr lang="en-US" sz="1400" dirty="0">
                <a:solidFill>
                  <a:srgbClr val="0070C0"/>
                </a:solidFill>
              </a:rPr>
              <a:t>Measurements</a:t>
            </a:r>
          </a:p>
        </p:txBody>
      </p:sp>
    </p:spTree>
    <p:extLst>
      <p:ext uri="{BB962C8B-B14F-4D97-AF65-F5344CB8AC3E}">
        <p14:creationId xmlns:p14="http://schemas.microsoft.com/office/powerpoint/2010/main" val="1531884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Analysis</a:t>
            </a:r>
            <a:endParaRPr lang="en-US" sz="2400" dirty="0"/>
          </a:p>
        </p:txBody>
      </p:sp>
      <p:sp>
        <p:nvSpPr>
          <p:cNvPr id="7" name="TextBox 6">
            <a:extLst>
              <a:ext uri="{FF2B5EF4-FFF2-40B4-BE49-F238E27FC236}">
                <a16:creationId xmlns:a16="http://schemas.microsoft.com/office/drawing/2014/main" id="{ECEEC2FC-A375-44AE-B528-2AEB336F1DDF}"/>
              </a:ext>
            </a:extLst>
          </p:cNvPr>
          <p:cNvSpPr txBox="1"/>
          <p:nvPr/>
        </p:nvSpPr>
        <p:spPr>
          <a:xfrm>
            <a:off x="7243948" y="1923112"/>
            <a:ext cx="4601688" cy="1785104"/>
          </a:xfrm>
          <a:prstGeom prst="rect">
            <a:avLst/>
          </a:prstGeom>
          <a:noFill/>
        </p:spPr>
        <p:txBody>
          <a:bodyPr wrap="square" rtlCol="0">
            <a:spAutoFit/>
          </a:bodyPr>
          <a:lstStyle/>
          <a:p>
            <a:r>
              <a:rPr lang="en-US" sz="2200" dirty="0">
                <a:solidFill>
                  <a:schemeClr val="tx1">
                    <a:lumMod val="75000"/>
                    <a:lumOff val="25000"/>
                  </a:schemeClr>
                </a:solidFill>
              </a:rPr>
              <a:t>The results can be viewed and compared to previous tests by going to the client’s Data tab, and selecting “View Analysis” next to the desired Assessment.</a:t>
            </a:r>
          </a:p>
        </p:txBody>
      </p:sp>
      <p:pic>
        <p:nvPicPr>
          <p:cNvPr id="9" name="Picture 8">
            <a:extLst>
              <a:ext uri="{FF2B5EF4-FFF2-40B4-BE49-F238E27FC236}">
                <a16:creationId xmlns:a16="http://schemas.microsoft.com/office/drawing/2014/main" id="{D47E02EB-6ED6-4AA6-8E05-6E7621331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73" y="1893138"/>
            <a:ext cx="6460767" cy="4307178"/>
          </a:xfrm>
          <a:prstGeom prst="rect">
            <a:avLst/>
          </a:prstGeom>
          <a:ln>
            <a:solidFill>
              <a:schemeClr val="bg2"/>
            </a:solidFill>
          </a:ln>
          <a:effectLst>
            <a:outerShdw blurRad="50800" dist="38100" dir="2700000" algn="tl" rotWithShape="0">
              <a:prstClr val="black">
                <a:alpha val="40000"/>
              </a:prstClr>
            </a:outerShdw>
          </a:effectLst>
        </p:spPr>
      </p:pic>
      <p:sp>
        <p:nvSpPr>
          <p:cNvPr id="11" name="Arrow: Down 10">
            <a:extLst>
              <a:ext uri="{FF2B5EF4-FFF2-40B4-BE49-F238E27FC236}">
                <a16:creationId xmlns:a16="http://schemas.microsoft.com/office/drawing/2014/main" id="{60001DB9-2DC6-41B0-8FD7-19239FE1DA73}"/>
              </a:ext>
            </a:extLst>
          </p:cNvPr>
          <p:cNvSpPr/>
          <p:nvPr/>
        </p:nvSpPr>
        <p:spPr>
          <a:xfrm>
            <a:off x="5853684" y="2952255"/>
            <a:ext cx="484632" cy="6492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644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Assessment Results</a:t>
            </a:r>
            <a:endParaRPr lang="en-US" sz="2400" dirty="0"/>
          </a:p>
        </p:txBody>
      </p:sp>
      <p:sp>
        <p:nvSpPr>
          <p:cNvPr id="7" name="TextBox 6">
            <a:extLst>
              <a:ext uri="{FF2B5EF4-FFF2-40B4-BE49-F238E27FC236}">
                <a16:creationId xmlns:a16="http://schemas.microsoft.com/office/drawing/2014/main" id="{ECEEC2FC-A375-44AE-B528-2AEB336F1DDF}"/>
              </a:ext>
            </a:extLst>
          </p:cNvPr>
          <p:cNvSpPr txBox="1"/>
          <p:nvPr/>
        </p:nvSpPr>
        <p:spPr>
          <a:xfrm>
            <a:off x="7243948" y="1923112"/>
            <a:ext cx="4601688" cy="1107996"/>
          </a:xfrm>
          <a:prstGeom prst="rect">
            <a:avLst/>
          </a:prstGeom>
          <a:noFill/>
        </p:spPr>
        <p:txBody>
          <a:bodyPr wrap="square" rtlCol="0">
            <a:spAutoFit/>
          </a:bodyPr>
          <a:lstStyle/>
          <a:p>
            <a:r>
              <a:rPr lang="en-US" sz="2200" dirty="0">
                <a:solidFill>
                  <a:schemeClr val="tx1">
                    <a:lumMod val="75000"/>
                    <a:lumOff val="25000"/>
                  </a:schemeClr>
                </a:solidFill>
              </a:rPr>
              <a:t>Here, you can compare previous Assessment results in both numerical and graph form.</a:t>
            </a:r>
          </a:p>
        </p:txBody>
      </p:sp>
      <p:pic>
        <p:nvPicPr>
          <p:cNvPr id="8" name="Picture 7">
            <a:extLst>
              <a:ext uri="{FF2B5EF4-FFF2-40B4-BE49-F238E27FC236}">
                <a16:creationId xmlns:a16="http://schemas.microsoft.com/office/drawing/2014/main" id="{101ACB89-49C6-47C5-A012-B443BD74F276}"/>
              </a:ext>
            </a:extLst>
          </p:cNvPr>
          <p:cNvPicPr>
            <a:picLocks noChangeAspect="1"/>
          </p:cNvPicPr>
          <p:nvPr/>
        </p:nvPicPr>
        <p:blipFill>
          <a:blip r:embed="rId3"/>
          <a:stretch>
            <a:fillRect/>
          </a:stretch>
        </p:blipFill>
        <p:spPr>
          <a:xfrm>
            <a:off x="400872" y="1880760"/>
            <a:ext cx="6460768" cy="4307178"/>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464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47D7-DBDB-41A5-973A-E01CFA6CCE37}"/>
              </a:ext>
            </a:extLst>
          </p:cNvPr>
          <p:cNvSpPr>
            <a:spLocks noGrp="1"/>
          </p:cNvSpPr>
          <p:nvPr>
            <p:ph type="title"/>
          </p:nvPr>
        </p:nvSpPr>
        <p:spPr>
          <a:xfrm>
            <a:off x="1474631" y="2286000"/>
            <a:ext cx="9338360" cy="1143000"/>
          </a:xfrm>
        </p:spPr>
        <p:txBody>
          <a:bodyPr/>
          <a:lstStyle/>
          <a:p>
            <a:pPr algn="ctr"/>
            <a:r>
              <a:rPr lang="en-US" dirty="0">
                <a:latin typeface="Lato Light" panose="020F0302020204030203" pitchFamily="34" charset="0"/>
              </a:rPr>
              <a:t>Flexibility Assessment</a:t>
            </a:r>
          </a:p>
        </p:txBody>
      </p:sp>
      <p:pic>
        <p:nvPicPr>
          <p:cNvPr id="3" name="Picture 2">
            <a:extLst>
              <a:ext uri="{FF2B5EF4-FFF2-40B4-BE49-F238E27FC236}">
                <a16:creationId xmlns:a16="http://schemas.microsoft.com/office/drawing/2014/main" id="{88982A10-E7AF-4A19-B9CD-173DC8227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3580" y="353615"/>
            <a:ext cx="1985409" cy="1261967"/>
          </a:xfrm>
          <a:prstGeom prst="rect">
            <a:avLst/>
          </a:prstGeom>
        </p:spPr>
      </p:pic>
    </p:spTree>
    <p:extLst>
      <p:ext uri="{BB962C8B-B14F-4D97-AF65-F5344CB8AC3E}">
        <p14:creationId xmlns:p14="http://schemas.microsoft.com/office/powerpoint/2010/main" val="3690137507"/>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47D7-DBDB-41A5-973A-E01CFA6CCE37}"/>
              </a:ext>
            </a:extLst>
          </p:cNvPr>
          <p:cNvSpPr>
            <a:spLocks noGrp="1"/>
          </p:cNvSpPr>
          <p:nvPr>
            <p:ph type="title"/>
          </p:nvPr>
        </p:nvSpPr>
        <p:spPr>
          <a:xfrm>
            <a:off x="609600" y="2302789"/>
            <a:ext cx="10972800" cy="1143000"/>
          </a:xfrm>
        </p:spPr>
        <p:txBody>
          <a:bodyPr/>
          <a:lstStyle/>
          <a:p>
            <a:pPr algn="ctr"/>
            <a:r>
              <a:rPr lang="en-US" dirty="0"/>
              <a:t>Thank you</a:t>
            </a:r>
          </a:p>
        </p:txBody>
      </p:sp>
      <p:pic>
        <p:nvPicPr>
          <p:cNvPr id="3" name="Picture 2">
            <a:extLst>
              <a:ext uri="{FF2B5EF4-FFF2-40B4-BE49-F238E27FC236}">
                <a16:creationId xmlns:a16="http://schemas.microsoft.com/office/drawing/2014/main" id="{88982A10-E7AF-4A19-B9CD-173DC8227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580" y="353615"/>
            <a:ext cx="1985409" cy="1261967"/>
          </a:xfrm>
          <a:prstGeom prst="rect">
            <a:avLst/>
          </a:prstGeom>
        </p:spPr>
      </p:pic>
    </p:spTree>
    <p:extLst>
      <p:ext uri="{BB962C8B-B14F-4D97-AF65-F5344CB8AC3E}">
        <p14:creationId xmlns:p14="http://schemas.microsoft.com/office/powerpoint/2010/main" val="1375164532"/>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Description</a:t>
            </a:r>
            <a:endParaRPr lang="en-US" sz="2400" dirty="0"/>
          </a:p>
        </p:txBody>
      </p:sp>
      <p:sp>
        <p:nvSpPr>
          <p:cNvPr id="7" name="TextBox 6">
            <a:extLst>
              <a:ext uri="{FF2B5EF4-FFF2-40B4-BE49-F238E27FC236}">
                <a16:creationId xmlns:a16="http://schemas.microsoft.com/office/drawing/2014/main" id="{ECEEC2FC-A375-44AE-B528-2AEB336F1DDF}"/>
              </a:ext>
            </a:extLst>
          </p:cNvPr>
          <p:cNvSpPr txBox="1"/>
          <p:nvPr/>
        </p:nvSpPr>
        <p:spPr>
          <a:xfrm>
            <a:off x="400873" y="1923112"/>
            <a:ext cx="11296322" cy="3539430"/>
          </a:xfrm>
          <a:prstGeom prst="rect">
            <a:avLst/>
          </a:prstGeom>
          <a:noFill/>
        </p:spPr>
        <p:txBody>
          <a:bodyPr wrap="square" rtlCol="0">
            <a:spAutoFit/>
          </a:bodyPr>
          <a:lstStyle/>
          <a:p>
            <a:r>
              <a:rPr lang="en-US" sz="2800" i="1" dirty="0">
                <a:solidFill>
                  <a:schemeClr val="tx1">
                    <a:lumMod val="75000"/>
                    <a:lumOff val="25000"/>
                  </a:schemeClr>
                </a:solidFill>
              </a:rPr>
              <a:t>“The Flexibility Test (figural) measures cognitive flexibility and ability of switching between different concepts. This cognitive flexibility declines with age and often leads to an inability to adapt to new situations and environments. However, individuals presenting symptoms of mild cognitive impairment often present increased impairment of cognitive flexibility. Through the accurate measurement of both reaction times and accuracy, the flexibility test can therefore generate relevant information from a clinical point of view.”</a:t>
            </a:r>
          </a:p>
        </p:txBody>
      </p:sp>
    </p:spTree>
    <p:extLst>
      <p:ext uri="{BB962C8B-B14F-4D97-AF65-F5344CB8AC3E}">
        <p14:creationId xmlns:p14="http://schemas.microsoft.com/office/powerpoint/2010/main" val="14975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Login</a:t>
            </a:r>
            <a:endParaRPr lang="en-US" sz="2400" dirty="0"/>
          </a:p>
        </p:txBody>
      </p:sp>
      <p:pic>
        <p:nvPicPr>
          <p:cNvPr id="6" name="Picture 5">
            <a:extLst>
              <a:ext uri="{FF2B5EF4-FFF2-40B4-BE49-F238E27FC236}">
                <a16:creationId xmlns:a16="http://schemas.microsoft.com/office/drawing/2014/main" id="{C7841425-5BA2-45A9-AB44-E93896614782}"/>
              </a:ext>
            </a:extLst>
          </p:cNvPr>
          <p:cNvPicPr>
            <a:picLocks noChangeAspect="1"/>
          </p:cNvPicPr>
          <p:nvPr/>
        </p:nvPicPr>
        <p:blipFill>
          <a:blip r:embed="rId3"/>
          <a:stretch>
            <a:fillRect/>
          </a:stretch>
        </p:blipFill>
        <p:spPr>
          <a:xfrm>
            <a:off x="400872" y="1896383"/>
            <a:ext cx="6460764" cy="4307176"/>
          </a:xfrm>
          <a:prstGeom prst="rect">
            <a:avLst/>
          </a:prstGeom>
          <a:ln>
            <a:solidFill>
              <a:schemeClr val="bg2"/>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ECEEC2FC-A375-44AE-B528-2AEB336F1DDF}"/>
              </a:ext>
            </a:extLst>
          </p:cNvPr>
          <p:cNvSpPr txBox="1"/>
          <p:nvPr/>
        </p:nvSpPr>
        <p:spPr>
          <a:xfrm>
            <a:off x="7243948" y="1923112"/>
            <a:ext cx="4601688" cy="3816429"/>
          </a:xfrm>
          <a:prstGeom prst="rect">
            <a:avLst/>
          </a:prstGeom>
          <a:noFill/>
        </p:spPr>
        <p:txBody>
          <a:bodyPr wrap="square" rtlCol="0">
            <a:spAutoFit/>
          </a:bodyPr>
          <a:lstStyle/>
          <a:p>
            <a:r>
              <a:rPr lang="en-US" sz="2200" dirty="0">
                <a:solidFill>
                  <a:schemeClr val="tx1">
                    <a:lumMod val="75000"/>
                    <a:lumOff val="25000"/>
                  </a:schemeClr>
                </a:solidFill>
              </a:rPr>
              <a:t>To start the Flexibility Test, first log into Senso Manager (https://manager.dividat.com/login), preferably on a tablet/computer near the Senso Play platform.</a:t>
            </a:r>
          </a:p>
          <a:p>
            <a:endParaRPr lang="en-US" sz="2200" dirty="0">
              <a:solidFill>
                <a:schemeClr val="tx1">
                  <a:lumMod val="75000"/>
                  <a:lumOff val="25000"/>
                </a:schemeClr>
              </a:solidFill>
            </a:endParaRPr>
          </a:p>
          <a:p>
            <a:pPr marL="342900" indent="-342900">
              <a:buFont typeface="Arial" panose="020B0604020202020204" pitchFamily="34" charset="0"/>
              <a:buChar char="•"/>
            </a:pPr>
            <a:r>
              <a:rPr lang="en-US" sz="2200" dirty="0">
                <a:solidFill>
                  <a:schemeClr val="tx1">
                    <a:lumMod val="75000"/>
                    <a:lumOff val="25000"/>
                  </a:schemeClr>
                </a:solidFill>
              </a:rPr>
              <a:t>Enter your username and password.</a:t>
            </a:r>
          </a:p>
          <a:p>
            <a:pPr marL="342900" indent="-342900">
              <a:buFont typeface="Arial" panose="020B0604020202020204" pitchFamily="34" charset="0"/>
              <a:buChar char="•"/>
            </a:pPr>
            <a:r>
              <a:rPr lang="en-US" sz="2200" dirty="0">
                <a:solidFill>
                  <a:schemeClr val="tx1">
                    <a:lumMod val="75000"/>
                    <a:lumOff val="25000"/>
                  </a:schemeClr>
                </a:solidFill>
              </a:rPr>
              <a:t>If you have problems finding your login, contact HUR USA or email service@hurusa.com.</a:t>
            </a:r>
          </a:p>
        </p:txBody>
      </p:sp>
    </p:spTree>
    <p:extLst>
      <p:ext uri="{BB962C8B-B14F-4D97-AF65-F5344CB8AC3E}">
        <p14:creationId xmlns:p14="http://schemas.microsoft.com/office/powerpoint/2010/main" val="2816759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Choose Client</a:t>
            </a:r>
            <a:endParaRPr lang="en-US" sz="2400" dirty="0"/>
          </a:p>
        </p:txBody>
      </p:sp>
      <p:sp>
        <p:nvSpPr>
          <p:cNvPr id="7" name="TextBox 6">
            <a:extLst>
              <a:ext uri="{FF2B5EF4-FFF2-40B4-BE49-F238E27FC236}">
                <a16:creationId xmlns:a16="http://schemas.microsoft.com/office/drawing/2014/main" id="{ECEEC2FC-A375-44AE-B528-2AEB336F1DDF}"/>
              </a:ext>
            </a:extLst>
          </p:cNvPr>
          <p:cNvSpPr txBox="1"/>
          <p:nvPr/>
        </p:nvSpPr>
        <p:spPr>
          <a:xfrm>
            <a:off x="7243948" y="1923112"/>
            <a:ext cx="4601688" cy="769441"/>
          </a:xfrm>
          <a:prstGeom prst="rect">
            <a:avLst/>
          </a:prstGeom>
          <a:noFill/>
        </p:spPr>
        <p:txBody>
          <a:bodyPr wrap="square" rtlCol="0">
            <a:spAutoFit/>
          </a:bodyPr>
          <a:lstStyle/>
          <a:p>
            <a:r>
              <a:rPr lang="en-US" sz="2200" dirty="0">
                <a:solidFill>
                  <a:schemeClr val="tx1">
                    <a:lumMod val="75000"/>
                    <a:lumOff val="25000"/>
                  </a:schemeClr>
                </a:solidFill>
              </a:rPr>
              <a:t>Select the client you want to perform the Assessment.</a:t>
            </a:r>
          </a:p>
        </p:txBody>
      </p:sp>
      <p:pic>
        <p:nvPicPr>
          <p:cNvPr id="4" name="Picture 3">
            <a:extLst>
              <a:ext uri="{FF2B5EF4-FFF2-40B4-BE49-F238E27FC236}">
                <a16:creationId xmlns:a16="http://schemas.microsoft.com/office/drawing/2014/main" id="{9B2BB526-C511-4797-9091-7AB4CD6F3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72" y="1896384"/>
            <a:ext cx="6460764" cy="4307176"/>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3869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Choose Assessment</a:t>
            </a:r>
            <a:endParaRPr lang="en-US" sz="2400" dirty="0"/>
          </a:p>
        </p:txBody>
      </p:sp>
      <p:sp>
        <p:nvSpPr>
          <p:cNvPr id="7" name="TextBox 6">
            <a:extLst>
              <a:ext uri="{FF2B5EF4-FFF2-40B4-BE49-F238E27FC236}">
                <a16:creationId xmlns:a16="http://schemas.microsoft.com/office/drawing/2014/main" id="{ECEEC2FC-A375-44AE-B528-2AEB336F1DDF}"/>
              </a:ext>
            </a:extLst>
          </p:cNvPr>
          <p:cNvSpPr txBox="1"/>
          <p:nvPr/>
        </p:nvSpPr>
        <p:spPr>
          <a:xfrm>
            <a:off x="7243948" y="1923112"/>
            <a:ext cx="4601688" cy="2462213"/>
          </a:xfrm>
          <a:prstGeom prst="rect">
            <a:avLst/>
          </a:prstGeom>
          <a:noFill/>
        </p:spPr>
        <p:txBody>
          <a:bodyPr wrap="square" rtlCol="0">
            <a:spAutoFit/>
          </a:bodyPr>
          <a:lstStyle/>
          <a:p>
            <a:r>
              <a:rPr lang="en-US" sz="2200" dirty="0">
                <a:solidFill>
                  <a:schemeClr val="tx1">
                    <a:lumMod val="75000"/>
                    <a:lumOff val="25000"/>
                  </a:schemeClr>
                </a:solidFill>
              </a:rPr>
              <a:t>Under the Evidence tab in the client’s profile, you will see a list of Assessments.</a:t>
            </a:r>
          </a:p>
          <a:p>
            <a:endParaRPr lang="en-US" sz="2200" dirty="0">
              <a:solidFill>
                <a:schemeClr val="tx1">
                  <a:lumMod val="75000"/>
                  <a:lumOff val="25000"/>
                </a:schemeClr>
              </a:solidFill>
            </a:endParaRPr>
          </a:p>
          <a:p>
            <a:r>
              <a:rPr lang="en-US" sz="2200" dirty="0">
                <a:solidFill>
                  <a:schemeClr val="tx1">
                    <a:lumMod val="75000"/>
                    <a:lumOff val="25000"/>
                  </a:schemeClr>
                </a:solidFill>
              </a:rPr>
              <a:t>Select the one you wish the client to perform, in this case the “Flexibility Test.” </a:t>
            </a:r>
          </a:p>
        </p:txBody>
      </p:sp>
      <p:pic>
        <p:nvPicPr>
          <p:cNvPr id="4" name="Picture 3">
            <a:extLst>
              <a:ext uri="{FF2B5EF4-FFF2-40B4-BE49-F238E27FC236}">
                <a16:creationId xmlns:a16="http://schemas.microsoft.com/office/drawing/2014/main" id="{B3AA9FA5-01AA-437F-B408-508D4E80A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72" y="1896383"/>
            <a:ext cx="6460764" cy="4307176"/>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8857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Connection Code</a:t>
            </a:r>
            <a:endParaRPr lang="en-US" sz="2400" dirty="0"/>
          </a:p>
        </p:txBody>
      </p:sp>
      <p:sp>
        <p:nvSpPr>
          <p:cNvPr id="7" name="TextBox 6">
            <a:extLst>
              <a:ext uri="{FF2B5EF4-FFF2-40B4-BE49-F238E27FC236}">
                <a16:creationId xmlns:a16="http://schemas.microsoft.com/office/drawing/2014/main" id="{ECEEC2FC-A375-44AE-B528-2AEB336F1DDF}"/>
              </a:ext>
            </a:extLst>
          </p:cNvPr>
          <p:cNvSpPr txBox="1"/>
          <p:nvPr/>
        </p:nvSpPr>
        <p:spPr>
          <a:xfrm>
            <a:off x="7243948" y="1923112"/>
            <a:ext cx="4601688" cy="1107996"/>
          </a:xfrm>
          <a:prstGeom prst="rect">
            <a:avLst/>
          </a:prstGeom>
          <a:noFill/>
        </p:spPr>
        <p:txBody>
          <a:bodyPr wrap="square" rtlCol="0">
            <a:spAutoFit/>
          </a:bodyPr>
          <a:lstStyle/>
          <a:p>
            <a:r>
              <a:rPr lang="en-US" sz="2200" dirty="0">
                <a:solidFill>
                  <a:schemeClr val="tx1">
                    <a:lumMod val="75000"/>
                    <a:lumOff val="25000"/>
                  </a:schemeClr>
                </a:solidFill>
              </a:rPr>
              <a:t>Once you have selected the assessment to perform, you are asked to enter a “Connection Code.”</a:t>
            </a:r>
          </a:p>
        </p:txBody>
      </p:sp>
      <p:pic>
        <p:nvPicPr>
          <p:cNvPr id="4" name="Picture 3">
            <a:extLst>
              <a:ext uri="{FF2B5EF4-FFF2-40B4-BE49-F238E27FC236}">
                <a16:creationId xmlns:a16="http://schemas.microsoft.com/office/drawing/2014/main" id="{145EA1ED-19DF-4BEA-9ABE-8550948BD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72" y="1893552"/>
            <a:ext cx="6460766" cy="430717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Arrow: Down 4">
            <a:extLst>
              <a:ext uri="{FF2B5EF4-FFF2-40B4-BE49-F238E27FC236}">
                <a16:creationId xmlns:a16="http://schemas.microsoft.com/office/drawing/2014/main" id="{48F18E01-A1D2-4B39-90F0-F6952806641E}"/>
              </a:ext>
            </a:extLst>
          </p:cNvPr>
          <p:cNvSpPr/>
          <p:nvPr/>
        </p:nvSpPr>
        <p:spPr>
          <a:xfrm rot="5400000">
            <a:off x="1434092" y="3641447"/>
            <a:ext cx="484632" cy="6492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36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Connection Code</a:t>
            </a:r>
            <a:endParaRPr lang="en-US" sz="2400" dirty="0"/>
          </a:p>
        </p:txBody>
      </p:sp>
      <p:sp>
        <p:nvSpPr>
          <p:cNvPr id="7" name="TextBox 6">
            <a:extLst>
              <a:ext uri="{FF2B5EF4-FFF2-40B4-BE49-F238E27FC236}">
                <a16:creationId xmlns:a16="http://schemas.microsoft.com/office/drawing/2014/main" id="{ECEEC2FC-A375-44AE-B528-2AEB336F1DDF}"/>
              </a:ext>
            </a:extLst>
          </p:cNvPr>
          <p:cNvSpPr txBox="1"/>
          <p:nvPr/>
        </p:nvSpPr>
        <p:spPr>
          <a:xfrm>
            <a:off x="7243948" y="1923112"/>
            <a:ext cx="4601688" cy="2123658"/>
          </a:xfrm>
          <a:prstGeom prst="rect">
            <a:avLst/>
          </a:prstGeom>
          <a:noFill/>
        </p:spPr>
        <p:txBody>
          <a:bodyPr wrap="square" rtlCol="0">
            <a:spAutoFit/>
          </a:bodyPr>
          <a:lstStyle/>
          <a:p>
            <a:r>
              <a:rPr lang="en-US" sz="2200" dirty="0">
                <a:solidFill>
                  <a:schemeClr val="tx1">
                    <a:lumMod val="75000"/>
                    <a:lumOff val="25000"/>
                  </a:schemeClr>
                </a:solidFill>
              </a:rPr>
              <a:t>The 4-digit Connection Code is found at the bottom of the Senso Play TV monitor.</a:t>
            </a:r>
          </a:p>
          <a:p>
            <a:endParaRPr lang="en-US" sz="2200" dirty="0">
              <a:solidFill>
                <a:schemeClr val="tx1">
                  <a:lumMod val="75000"/>
                  <a:lumOff val="25000"/>
                </a:schemeClr>
              </a:solidFill>
            </a:endParaRPr>
          </a:p>
          <a:p>
            <a:r>
              <a:rPr lang="en-US" sz="2200" dirty="0">
                <a:solidFill>
                  <a:schemeClr val="tx1">
                    <a:lumMod val="75000"/>
                    <a:lumOff val="25000"/>
                  </a:schemeClr>
                </a:solidFill>
              </a:rPr>
              <a:t>A new code is generated after each Assessment.</a:t>
            </a:r>
          </a:p>
        </p:txBody>
      </p:sp>
      <p:pic>
        <p:nvPicPr>
          <p:cNvPr id="6" name="Picture 5">
            <a:extLst>
              <a:ext uri="{FF2B5EF4-FFF2-40B4-BE49-F238E27FC236}">
                <a16:creationId xmlns:a16="http://schemas.microsoft.com/office/drawing/2014/main" id="{B27E14DA-066D-43D7-9B03-B67E9D8679F3}"/>
              </a:ext>
            </a:extLst>
          </p:cNvPr>
          <p:cNvPicPr>
            <a:picLocks noChangeAspect="1"/>
          </p:cNvPicPr>
          <p:nvPr/>
        </p:nvPicPr>
        <p:blipFill>
          <a:blip r:embed="rId3"/>
          <a:stretch>
            <a:fillRect/>
          </a:stretch>
        </p:blipFill>
        <p:spPr>
          <a:xfrm>
            <a:off x="400873" y="1896381"/>
            <a:ext cx="6460766" cy="4307177"/>
          </a:xfrm>
          <a:prstGeom prst="rect">
            <a:avLst/>
          </a:prstGeom>
          <a:ln>
            <a:solidFill>
              <a:schemeClr val="bg2"/>
            </a:solidFill>
          </a:ln>
          <a:effectLst>
            <a:outerShdw blurRad="50800" dist="38100" dir="2700000" algn="tl" rotWithShape="0">
              <a:prstClr val="black">
                <a:alpha val="40000"/>
              </a:prstClr>
            </a:outerShdw>
          </a:effectLst>
        </p:spPr>
      </p:pic>
      <p:sp>
        <p:nvSpPr>
          <p:cNvPr id="9" name="Arrow: Down 8">
            <a:extLst>
              <a:ext uri="{FF2B5EF4-FFF2-40B4-BE49-F238E27FC236}">
                <a16:creationId xmlns:a16="http://schemas.microsoft.com/office/drawing/2014/main" id="{99BE01A7-9F7B-49C2-978C-604F0AB85BDE}"/>
              </a:ext>
            </a:extLst>
          </p:cNvPr>
          <p:cNvSpPr/>
          <p:nvPr/>
        </p:nvSpPr>
        <p:spPr>
          <a:xfrm>
            <a:off x="506813" y="5238427"/>
            <a:ext cx="484632" cy="6492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61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320800"/>
          </a:xfrm>
        </p:spPr>
        <p:txBody>
          <a:bodyPr/>
          <a:lstStyle/>
          <a:p>
            <a:r>
              <a:rPr lang="en-US" dirty="0"/>
              <a:t>Senso Flexibility Test</a:t>
            </a:r>
            <a:br>
              <a:rPr lang="en-US" dirty="0"/>
            </a:br>
            <a:r>
              <a:rPr lang="en-US" sz="2400" dirty="0">
                <a:solidFill>
                  <a:schemeClr val="bg2">
                    <a:lumMod val="50000"/>
                  </a:schemeClr>
                </a:solidFill>
              </a:rPr>
              <a:t>Warm-Up</a:t>
            </a:r>
            <a:endParaRPr lang="en-US" sz="2400" dirty="0"/>
          </a:p>
        </p:txBody>
      </p:sp>
      <p:sp>
        <p:nvSpPr>
          <p:cNvPr id="7" name="TextBox 6">
            <a:extLst>
              <a:ext uri="{FF2B5EF4-FFF2-40B4-BE49-F238E27FC236}">
                <a16:creationId xmlns:a16="http://schemas.microsoft.com/office/drawing/2014/main" id="{ECEEC2FC-A375-44AE-B528-2AEB336F1DDF}"/>
              </a:ext>
            </a:extLst>
          </p:cNvPr>
          <p:cNvSpPr txBox="1"/>
          <p:nvPr/>
        </p:nvSpPr>
        <p:spPr>
          <a:xfrm>
            <a:off x="7243948" y="1923112"/>
            <a:ext cx="4601688" cy="3816429"/>
          </a:xfrm>
          <a:prstGeom prst="rect">
            <a:avLst/>
          </a:prstGeom>
          <a:noFill/>
        </p:spPr>
        <p:txBody>
          <a:bodyPr wrap="square" rtlCol="0">
            <a:spAutoFit/>
          </a:bodyPr>
          <a:lstStyle/>
          <a:p>
            <a:r>
              <a:rPr lang="en-US" sz="2200" dirty="0">
                <a:solidFill>
                  <a:schemeClr val="tx1">
                    <a:lumMod val="75000"/>
                    <a:lumOff val="25000"/>
                  </a:schemeClr>
                </a:solidFill>
              </a:rPr>
              <a:t>After you enter the 4-digit code, your tablet/computer will prompt you to Start the “Warm-Up.”</a:t>
            </a:r>
          </a:p>
          <a:p>
            <a:endParaRPr lang="en-US" sz="2200" dirty="0">
              <a:solidFill>
                <a:schemeClr val="tx1">
                  <a:lumMod val="75000"/>
                  <a:lumOff val="25000"/>
                </a:schemeClr>
              </a:solidFill>
            </a:endParaRPr>
          </a:p>
          <a:p>
            <a:pPr marL="342900" indent="-342900">
              <a:buFont typeface="Arial" panose="020B0604020202020204" pitchFamily="34" charset="0"/>
              <a:buChar char="•"/>
            </a:pPr>
            <a:r>
              <a:rPr lang="en-US" sz="2200" dirty="0">
                <a:solidFill>
                  <a:schemeClr val="tx1">
                    <a:lumMod val="75000"/>
                    <a:lumOff val="25000"/>
                  </a:schemeClr>
                </a:solidFill>
              </a:rPr>
              <a:t>Flexibility starts with a warm-up to make sure the client understands how to perform the test (the Warm-Up phase is not recorded). </a:t>
            </a:r>
          </a:p>
          <a:p>
            <a:pPr marL="342900" indent="-342900">
              <a:buFont typeface="Arial" panose="020B0604020202020204" pitchFamily="34" charset="0"/>
              <a:buChar char="•"/>
            </a:pPr>
            <a:r>
              <a:rPr lang="en-US" sz="2200" dirty="0">
                <a:solidFill>
                  <a:schemeClr val="tx1">
                    <a:lumMod val="75000"/>
                    <a:lumOff val="25000"/>
                  </a:schemeClr>
                </a:solidFill>
              </a:rPr>
              <a:t>When the client is ready, you will click the “Start” button.</a:t>
            </a:r>
          </a:p>
          <a:p>
            <a:pPr marL="342900" indent="-342900">
              <a:buFont typeface="Arial" panose="020B0604020202020204" pitchFamily="34" charset="0"/>
              <a:buChar char="•"/>
            </a:pPr>
            <a:r>
              <a:rPr lang="en-US" sz="2200" dirty="0">
                <a:solidFill>
                  <a:schemeClr val="tx1">
                    <a:lumMod val="75000"/>
                    <a:lumOff val="25000"/>
                  </a:schemeClr>
                </a:solidFill>
              </a:rPr>
              <a:t>You can also add notes if needed.</a:t>
            </a:r>
          </a:p>
        </p:txBody>
      </p:sp>
      <p:pic>
        <p:nvPicPr>
          <p:cNvPr id="18" name="Picture 17">
            <a:extLst>
              <a:ext uri="{FF2B5EF4-FFF2-40B4-BE49-F238E27FC236}">
                <a16:creationId xmlns:a16="http://schemas.microsoft.com/office/drawing/2014/main" id="{DDE8BDD8-7D91-4B62-880A-B3AB48E9F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72" y="1893552"/>
            <a:ext cx="6460767" cy="4307178"/>
          </a:xfrm>
          <a:prstGeom prst="rect">
            <a:avLst/>
          </a:prstGeom>
          <a:ln>
            <a:solidFill>
              <a:schemeClr val="bg1">
                <a:lumMod val="75000"/>
              </a:schemeClr>
            </a:solidFill>
          </a:ln>
          <a:effectLst>
            <a:outerShdw blurRad="50800" dist="38100" algn="l" rotWithShape="0">
              <a:prstClr val="black">
                <a:alpha val="40000"/>
              </a:prstClr>
            </a:outerShdw>
          </a:effectLst>
        </p:spPr>
      </p:pic>
      <p:sp>
        <p:nvSpPr>
          <p:cNvPr id="22" name="Arrow: Down 21">
            <a:extLst>
              <a:ext uri="{FF2B5EF4-FFF2-40B4-BE49-F238E27FC236}">
                <a16:creationId xmlns:a16="http://schemas.microsoft.com/office/drawing/2014/main" id="{F634358F-D875-46EB-A075-C5690B26FE33}"/>
              </a:ext>
            </a:extLst>
          </p:cNvPr>
          <p:cNvSpPr/>
          <p:nvPr/>
        </p:nvSpPr>
        <p:spPr>
          <a:xfrm rot="5400000">
            <a:off x="3944150" y="3506686"/>
            <a:ext cx="484632" cy="6492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7F9D1FDB-B8C9-4D84-A164-A0DA6B089EC9}"/>
              </a:ext>
            </a:extLst>
          </p:cNvPr>
          <p:cNvSpPr/>
          <p:nvPr/>
        </p:nvSpPr>
        <p:spPr>
          <a:xfrm rot="5400000">
            <a:off x="1363915" y="3909348"/>
            <a:ext cx="484632" cy="6492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974508"/>
      </p:ext>
    </p:extLst>
  </p:cSld>
  <p:clrMapOvr>
    <a:masterClrMapping/>
  </p:clrMapOvr>
</p:sld>
</file>

<file path=ppt/theme/theme1.xml><?xml version="1.0" encoding="utf-8"?>
<a:theme xmlns:a="http://schemas.openxmlformats.org/drawingml/2006/main" name="Office-teema">
  <a:themeElements>
    <a:clrScheme name="Hur">
      <a:dk1>
        <a:sysClr val="windowText" lastClr="000000"/>
      </a:dk1>
      <a:lt1>
        <a:sysClr val="window" lastClr="FFFFFF"/>
      </a:lt1>
      <a:dk2>
        <a:srgbClr val="00A8E7"/>
      </a:dk2>
      <a:lt2>
        <a:srgbClr val="C6C6C6"/>
      </a:lt2>
      <a:accent1>
        <a:srgbClr val="0075BE"/>
      </a:accent1>
      <a:accent2>
        <a:srgbClr val="706F6F"/>
      </a:accent2>
      <a:accent3>
        <a:srgbClr val="AFCB08"/>
      </a:accent3>
      <a:accent4>
        <a:srgbClr val="901F82"/>
      </a:accent4>
      <a:accent5>
        <a:srgbClr val="4BACC6"/>
      </a:accent5>
      <a:accent6>
        <a:srgbClr val="F79646"/>
      </a:accent6>
      <a:hlink>
        <a:srgbClr val="0075BE"/>
      </a:hlink>
      <a:folHlink>
        <a:srgbClr val="70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37889</TotalTime>
  <Words>823</Words>
  <Application>Microsoft Office PowerPoint</Application>
  <PresentationFormat>Widescreen</PresentationFormat>
  <Paragraphs>85</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Lato</vt:lpstr>
      <vt:lpstr>Lato Hairline</vt:lpstr>
      <vt:lpstr>Lato Light</vt:lpstr>
      <vt:lpstr>Office-teema</vt:lpstr>
      <vt:lpstr>Senso</vt:lpstr>
      <vt:lpstr>Flexibility Assessment</vt:lpstr>
      <vt:lpstr>Senso Flexibility Test Description</vt:lpstr>
      <vt:lpstr>Senso Flexibility Test Login</vt:lpstr>
      <vt:lpstr>Senso Flexibility Test Choose Client</vt:lpstr>
      <vt:lpstr>Senso Flexibility Test Choose Assessment</vt:lpstr>
      <vt:lpstr>Senso Flexibility Test Connection Code</vt:lpstr>
      <vt:lpstr>Senso Flexibility Test Connection Code</vt:lpstr>
      <vt:lpstr>Senso Flexibility Test Warm-Up</vt:lpstr>
      <vt:lpstr>Senso Flexibility Test Warm Up</vt:lpstr>
      <vt:lpstr>Senso Flexibility Test Warm Up</vt:lpstr>
      <vt:lpstr>Senso Flexibility Test Warm Up</vt:lpstr>
      <vt:lpstr>Senso Flexibility Test Assessment</vt:lpstr>
      <vt:lpstr>Senso Flexibility Test Assessment</vt:lpstr>
      <vt:lpstr>Senso Flexibility Test Assessment</vt:lpstr>
      <vt:lpstr>Senso Flexibility Test Assessment</vt:lpstr>
      <vt:lpstr>Senso Flexibility Test Assessment Results</vt:lpstr>
      <vt:lpstr>Senso Flexibility Test Analysis</vt:lpstr>
      <vt:lpstr>Senso Flexibility Test Assessment Results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Onsite / Virtual Training</dc:title>
  <dc:creator>Dave Lykowski</dc:creator>
  <cp:lastModifiedBy>Schon Alkire</cp:lastModifiedBy>
  <cp:revision>165</cp:revision>
  <dcterms:created xsi:type="dcterms:W3CDTF">2020-03-16T20:05:21Z</dcterms:created>
  <dcterms:modified xsi:type="dcterms:W3CDTF">2021-09-21T21:28:45Z</dcterms:modified>
</cp:coreProperties>
</file>